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Lst>
  <p:sldSz cy="21945600" cx="32918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C4045A-201E-445F-A7B4-8A7825D80DB7}">
  <a:tblStyle styleId="{08C4045A-201E-445F-A7B4-8A7825D80DB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CEE8F8E-12E2-4CA9-B8CD-F50842109F5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912" orient="horz"/>
        <p:guide pos="10368"/>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14425" y="1143000"/>
            <a:ext cx="4629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8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14425" y="1143000"/>
            <a:ext cx="46293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7" name="Google Shape;17;p2"/>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18" name="Google Shape;18;p2"/>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645920" y="878841"/>
            <a:ext cx="29626500" cy="3657600"/>
          </a:xfrm>
          <a:prstGeom prst="rect">
            <a:avLst/>
          </a:prstGeom>
          <a:noFill/>
          <a:ln>
            <a:noFill/>
          </a:ln>
        </p:spPr>
        <p:txBody>
          <a:bodyPr anchorCtr="0" anchor="ctr" bIns="158500" lIns="316975" spcFirstLastPara="1" rIns="316975" wrap="square" tIns="158500">
            <a:normAutofit/>
          </a:bodyPr>
          <a:lstStyle>
            <a:lvl1pPr lvl="0" algn="ctr">
              <a:spcBef>
                <a:spcPts val="0"/>
              </a:spcBef>
              <a:spcAft>
                <a:spcPts val="0"/>
              </a:spcAft>
              <a:buClr>
                <a:schemeClr val="dk1"/>
              </a:buClr>
              <a:buSzPts val="13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74" name="Google Shape;74;p11"/>
          <p:cNvSpPr txBox="1"/>
          <p:nvPr>
            <p:ph idx="1" type="body"/>
          </p:nvPr>
        </p:nvSpPr>
        <p:spPr>
          <a:xfrm rot="5400000">
            <a:off x="9217680" y="-2451058"/>
            <a:ext cx="14483100" cy="29626500"/>
          </a:xfrm>
          <a:prstGeom prst="rect">
            <a:avLst/>
          </a:prstGeom>
          <a:noFill/>
          <a:ln>
            <a:noFill/>
          </a:ln>
        </p:spPr>
        <p:txBody>
          <a:bodyPr anchorCtr="0" anchor="t" bIns="158500" lIns="316975" spcFirstLastPara="1" rIns="316975" wrap="square" tIns="158500">
            <a:normAutofit/>
          </a:bodyPr>
          <a:lstStyle>
            <a:lvl1pPr indent="-311150" lvl="0" marL="457200" algn="l">
              <a:spcBef>
                <a:spcPts val="300"/>
              </a:spcBef>
              <a:spcAft>
                <a:spcPts val="0"/>
              </a:spcAft>
              <a:buClr>
                <a:schemeClr val="dk1"/>
              </a:buClr>
              <a:buSzPts val="1300"/>
              <a:buChar char="•"/>
              <a:defRPr/>
            </a:lvl1pPr>
            <a:lvl2pPr indent="-311150" lvl="1" marL="914400" algn="l">
              <a:spcBef>
                <a:spcPts val="300"/>
              </a:spcBef>
              <a:spcAft>
                <a:spcPts val="0"/>
              </a:spcAft>
              <a:buClr>
                <a:schemeClr val="dk1"/>
              </a:buClr>
              <a:buSzPts val="1300"/>
              <a:buChar char="–"/>
              <a:defRPr/>
            </a:lvl2pPr>
            <a:lvl3pPr indent="-311150" lvl="2" marL="1371600" algn="l">
              <a:spcBef>
                <a:spcPts val="300"/>
              </a:spcBef>
              <a:spcAft>
                <a:spcPts val="0"/>
              </a:spcAft>
              <a:buClr>
                <a:schemeClr val="dk1"/>
              </a:buClr>
              <a:buSzPts val="1300"/>
              <a:buChar char="•"/>
              <a:defRPr/>
            </a:lvl3pPr>
            <a:lvl4pPr indent="-311150" lvl="3" marL="1828800" algn="l">
              <a:spcBef>
                <a:spcPts val="300"/>
              </a:spcBef>
              <a:spcAft>
                <a:spcPts val="0"/>
              </a:spcAft>
              <a:buClr>
                <a:schemeClr val="dk1"/>
              </a:buClr>
              <a:buSzPts val="1300"/>
              <a:buChar char="–"/>
              <a:defRPr/>
            </a:lvl4pPr>
            <a:lvl5pPr indent="-311150" lvl="4" marL="2286000" algn="l">
              <a:spcBef>
                <a:spcPts val="300"/>
              </a:spcBef>
              <a:spcAft>
                <a:spcPts val="0"/>
              </a:spcAft>
              <a:buClr>
                <a:schemeClr val="dk1"/>
              </a:buClr>
              <a:buSzPts val="1300"/>
              <a:buChar char="»"/>
              <a:defRPr/>
            </a:lvl5pPr>
            <a:lvl6pPr indent="-311150" lvl="5" marL="2743200" algn="l">
              <a:spcBef>
                <a:spcPts val="300"/>
              </a:spcBef>
              <a:spcAft>
                <a:spcPts val="0"/>
              </a:spcAft>
              <a:buClr>
                <a:schemeClr val="dk1"/>
              </a:buClr>
              <a:buSzPts val="1300"/>
              <a:buChar char="•"/>
              <a:defRPr/>
            </a:lvl6pPr>
            <a:lvl7pPr indent="-311150" lvl="6" marL="3200400" algn="l">
              <a:spcBef>
                <a:spcPts val="300"/>
              </a:spcBef>
              <a:spcAft>
                <a:spcPts val="0"/>
              </a:spcAft>
              <a:buClr>
                <a:schemeClr val="dk1"/>
              </a:buClr>
              <a:buSzPts val="1300"/>
              <a:buChar char="•"/>
              <a:defRPr/>
            </a:lvl7pPr>
            <a:lvl8pPr indent="-311150" lvl="7" marL="3657600" algn="l">
              <a:spcBef>
                <a:spcPts val="300"/>
              </a:spcBef>
              <a:spcAft>
                <a:spcPts val="0"/>
              </a:spcAft>
              <a:buClr>
                <a:schemeClr val="dk1"/>
              </a:buClr>
              <a:buSzPts val="1300"/>
              <a:buChar char="•"/>
              <a:defRPr/>
            </a:lvl8pPr>
            <a:lvl9pPr indent="-311150" lvl="8" marL="4114800" algn="l">
              <a:spcBef>
                <a:spcPts val="300"/>
              </a:spcBef>
              <a:spcAft>
                <a:spcPts val="0"/>
              </a:spcAft>
              <a:buClr>
                <a:schemeClr val="dk1"/>
              </a:buClr>
              <a:buSzPts val="1300"/>
              <a:buChar char="•"/>
              <a:defRPr/>
            </a:lvl9pPr>
          </a:lstStyle>
          <a:p/>
        </p:txBody>
      </p:sp>
      <p:sp>
        <p:nvSpPr>
          <p:cNvPr id="75" name="Google Shape;75;p11"/>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6" name="Google Shape;76;p11"/>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7" name="Google Shape;77;p11"/>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18206730" y="6537893"/>
            <a:ext cx="18724800" cy="7406700"/>
          </a:xfrm>
          <a:prstGeom prst="rect">
            <a:avLst/>
          </a:prstGeom>
          <a:noFill/>
          <a:ln>
            <a:noFill/>
          </a:ln>
        </p:spPr>
        <p:txBody>
          <a:bodyPr anchorCtr="0" anchor="ctr" bIns="158500" lIns="316975" spcFirstLastPara="1" rIns="316975" wrap="square" tIns="158500">
            <a:normAutofit/>
          </a:bodyPr>
          <a:lstStyle>
            <a:lvl1pPr lvl="0" algn="ctr">
              <a:spcBef>
                <a:spcPts val="0"/>
              </a:spcBef>
              <a:spcAft>
                <a:spcPts val="0"/>
              </a:spcAft>
              <a:buClr>
                <a:schemeClr val="dk1"/>
              </a:buClr>
              <a:buSzPts val="13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80" name="Google Shape;80;p12"/>
          <p:cNvSpPr txBox="1"/>
          <p:nvPr>
            <p:ph idx="1" type="body"/>
          </p:nvPr>
        </p:nvSpPr>
        <p:spPr>
          <a:xfrm rot="5400000">
            <a:off x="3119100" y="-594457"/>
            <a:ext cx="18724800" cy="21671400"/>
          </a:xfrm>
          <a:prstGeom prst="rect">
            <a:avLst/>
          </a:prstGeom>
          <a:noFill/>
          <a:ln>
            <a:noFill/>
          </a:ln>
        </p:spPr>
        <p:txBody>
          <a:bodyPr anchorCtr="0" anchor="t" bIns="158500" lIns="316975" spcFirstLastPara="1" rIns="316975" wrap="square" tIns="158500">
            <a:normAutofit/>
          </a:bodyPr>
          <a:lstStyle>
            <a:lvl1pPr indent="-311150" lvl="0" marL="457200" algn="l">
              <a:spcBef>
                <a:spcPts val="300"/>
              </a:spcBef>
              <a:spcAft>
                <a:spcPts val="0"/>
              </a:spcAft>
              <a:buClr>
                <a:schemeClr val="dk1"/>
              </a:buClr>
              <a:buSzPts val="1300"/>
              <a:buChar char="•"/>
              <a:defRPr/>
            </a:lvl1pPr>
            <a:lvl2pPr indent="-311150" lvl="1" marL="914400" algn="l">
              <a:spcBef>
                <a:spcPts val="300"/>
              </a:spcBef>
              <a:spcAft>
                <a:spcPts val="0"/>
              </a:spcAft>
              <a:buClr>
                <a:schemeClr val="dk1"/>
              </a:buClr>
              <a:buSzPts val="1300"/>
              <a:buChar char="–"/>
              <a:defRPr/>
            </a:lvl2pPr>
            <a:lvl3pPr indent="-311150" lvl="2" marL="1371600" algn="l">
              <a:spcBef>
                <a:spcPts val="300"/>
              </a:spcBef>
              <a:spcAft>
                <a:spcPts val="0"/>
              </a:spcAft>
              <a:buClr>
                <a:schemeClr val="dk1"/>
              </a:buClr>
              <a:buSzPts val="1300"/>
              <a:buChar char="•"/>
              <a:defRPr/>
            </a:lvl3pPr>
            <a:lvl4pPr indent="-311150" lvl="3" marL="1828800" algn="l">
              <a:spcBef>
                <a:spcPts val="300"/>
              </a:spcBef>
              <a:spcAft>
                <a:spcPts val="0"/>
              </a:spcAft>
              <a:buClr>
                <a:schemeClr val="dk1"/>
              </a:buClr>
              <a:buSzPts val="1300"/>
              <a:buChar char="–"/>
              <a:defRPr/>
            </a:lvl4pPr>
            <a:lvl5pPr indent="-311150" lvl="4" marL="2286000" algn="l">
              <a:spcBef>
                <a:spcPts val="300"/>
              </a:spcBef>
              <a:spcAft>
                <a:spcPts val="0"/>
              </a:spcAft>
              <a:buClr>
                <a:schemeClr val="dk1"/>
              </a:buClr>
              <a:buSzPts val="1300"/>
              <a:buChar char="»"/>
              <a:defRPr/>
            </a:lvl5pPr>
            <a:lvl6pPr indent="-311150" lvl="5" marL="2743200" algn="l">
              <a:spcBef>
                <a:spcPts val="300"/>
              </a:spcBef>
              <a:spcAft>
                <a:spcPts val="0"/>
              </a:spcAft>
              <a:buClr>
                <a:schemeClr val="dk1"/>
              </a:buClr>
              <a:buSzPts val="1300"/>
              <a:buChar char="•"/>
              <a:defRPr/>
            </a:lvl6pPr>
            <a:lvl7pPr indent="-311150" lvl="6" marL="3200400" algn="l">
              <a:spcBef>
                <a:spcPts val="300"/>
              </a:spcBef>
              <a:spcAft>
                <a:spcPts val="0"/>
              </a:spcAft>
              <a:buClr>
                <a:schemeClr val="dk1"/>
              </a:buClr>
              <a:buSzPts val="1300"/>
              <a:buChar char="•"/>
              <a:defRPr/>
            </a:lvl7pPr>
            <a:lvl8pPr indent="-311150" lvl="7" marL="3657600" algn="l">
              <a:spcBef>
                <a:spcPts val="300"/>
              </a:spcBef>
              <a:spcAft>
                <a:spcPts val="0"/>
              </a:spcAft>
              <a:buClr>
                <a:schemeClr val="dk1"/>
              </a:buClr>
              <a:buSzPts val="1300"/>
              <a:buChar char="•"/>
              <a:defRPr/>
            </a:lvl8pPr>
            <a:lvl9pPr indent="-311150" lvl="8" marL="4114800" algn="l">
              <a:spcBef>
                <a:spcPts val="300"/>
              </a:spcBef>
              <a:spcAft>
                <a:spcPts val="0"/>
              </a:spcAft>
              <a:buClr>
                <a:schemeClr val="dk1"/>
              </a:buClr>
              <a:buSzPts val="1300"/>
              <a:buChar char="•"/>
              <a:defRPr/>
            </a:lvl9pPr>
          </a:lstStyle>
          <a:p/>
        </p:txBody>
      </p:sp>
      <p:sp>
        <p:nvSpPr>
          <p:cNvPr id="81" name="Google Shape;81;p12"/>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82" name="Google Shape;82;p12"/>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83" name="Google Shape;83;p12"/>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2468880" y="6817361"/>
            <a:ext cx="27980700" cy="4704000"/>
          </a:xfrm>
          <a:prstGeom prst="rect">
            <a:avLst/>
          </a:prstGeom>
          <a:noFill/>
          <a:ln>
            <a:noFill/>
          </a:ln>
        </p:spPr>
        <p:txBody>
          <a:bodyPr anchorCtr="0" anchor="ctr" bIns="158500" lIns="316975" spcFirstLastPara="1" rIns="316975" wrap="square" tIns="158500">
            <a:normAutofit/>
          </a:bodyPr>
          <a:lstStyle>
            <a:lvl1pPr lvl="0" algn="ctr">
              <a:spcBef>
                <a:spcPts val="0"/>
              </a:spcBef>
              <a:spcAft>
                <a:spcPts val="0"/>
              </a:spcAft>
              <a:buClr>
                <a:schemeClr val="dk1"/>
              </a:buClr>
              <a:buSzPts val="13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1" name="Google Shape;21;p3"/>
          <p:cNvSpPr txBox="1"/>
          <p:nvPr>
            <p:ph idx="1" type="subTitle"/>
          </p:nvPr>
        </p:nvSpPr>
        <p:spPr>
          <a:xfrm>
            <a:off x="4937760" y="12435840"/>
            <a:ext cx="23043000" cy="5608200"/>
          </a:xfrm>
          <a:prstGeom prst="rect">
            <a:avLst/>
          </a:prstGeom>
          <a:noFill/>
          <a:ln>
            <a:noFill/>
          </a:ln>
        </p:spPr>
        <p:txBody>
          <a:bodyPr anchorCtr="0" anchor="t" bIns="158500" lIns="316975" spcFirstLastPara="1" rIns="316975" wrap="square" tIns="158500">
            <a:normAutofit/>
          </a:bodyPr>
          <a:lstStyle>
            <a:lvl1pPr lvl="0" algn="ctr">
              <a:spcBef>
                <a:spcPts val="2200"/>
              </a:spcBef>
              <a:spcAft>
                <a:spcPts val="0"/>
              </a:spcAft>
              <a:buClr>
                <a:srgbClr val="888888"/>
              </a:buClr>
              <a:buSzPts val="11100"/>
              <a:buNone/>
              <a:defRPr>
                <a:solidFill>
                  <a:srgbClr val="888888"/>
                </a:solidFill>
              </a:defRPr>
            </a:lvl1pPr>
            <a:lvl2pPr lvl="1" algn="ctr">
              <a:spcBef>
                <a:spcPts val="1900"/>
              </a:spcBef>
              <a:spcAft>
                <a:spcPts val="0"/>
              </a:spcAft>
              <a:buClr>
                <a:srgbClr val="888888"/>
              </a:buClr>
              <a:buSzPts val="9700"/>
              <a:buNone/>
              <a:defRPr>
                <a:solidFill>
                  <a:srgbClr val="888888"/>
                </a:solidFill>
              </a:defRPr>
            </a:lvl2pPr>
            <a:lvl3pPr lvl="2" algn="ctr">
              <a:spcBef>
                <a:spcPts val="1700"/>
              </a:spcBef>
              <a:spcAft>
                <a:spcPts val="0"/>
              </a:spcAft>
              <a:buClr>
                <a:srgbClr val="888888"/>
              </a:buClr>
              <a:buSzPts val="8300"/>
              <a:buNone/>
              <a:defRPr>
                <a:solidFill>
                  <a:srgbClr val="888888"/>
                </a:solidFill>
              </a:defRPr>
            </a:lvl3pPr>
            <a:lvl4pPr lvl="3" algn="ctr">
              <a:spcBef>
                <a:spcPts val="1400"/>
              </a:spcBef>
              <a:spcAft>
                <a:spcPts val="0"/>
              </a:spcAft>
              <a:buClr>
                <a:srgbClr val="888888"/>
              </a:buClr>
              <a:buSzPts val="6900"/>
              <a:buNone/>
              <a:defRPr>
                <a:solidFill>
                  <a:srgbClr val="888888"/>
                </a:solidFill>
              </a:defRPr>
            </a:lvl4pPr>
            <a:lvl5pPr lvl="4" algn="ctr">
              <a:spcBef>
                <a:spcPts val="1400"/>
              </a:spcBef>
              <a:spcAft>
                <a:spcPts val="0"/>
              </a:spcAft>
              <a:buClr>
                <a:srgbClr val="888888"/>
              </a:buClr>
              <a:buSzPts val="6900"/>
              <a:buNone/>
              <a:defRPr>
                <a:solidFill>
                  <a:srgbClr val="888888"/>
                </a:solidFill>
              </a:defRPr>
            </a:lvl5pPr>
            <a:lvl6pPr lvl="5" algn="ctr">
              <a:spcBef>
                <a:spcPts val="1400"/>
              </a:spcBef>
              <a:spcAft>
                <a:spcPts val="0"/>
              </a:spcAft>
              <a:buClr>
                <a:srgbClr val="888888"/>
              </a:buClr>
              <a:buSzPts val="6900"/>
              <a:buNone/>
              <a:defRPr>
                <a:solidFill>
                  <a:srgbClr val="888888"/>
                </a:solidFill>
              </a:defRPr>
            </a:lvl6pPr>
            <a:lvl7pPr lvl="6" algn="ctr">
              <a:spcBef>
                <a:spcPts val="1400"/>
              </a:spcBef>
              <a:spcAft>
                <a:spcPts val="0"/>
              </a:spcAft>
              <a:buClr>
                <a:srgbClr val="888888"/>
              </a:buClr>
              <a:buSzPts val="6900"/>
              <a:buNone/>
              <a:defRPr>
                <a:solidFill>
                  <a:srgbClr val="888888"/>
                </a:solidFill>
              </a:defRPr>
            </a:lvl7pPr>
            <a:lvl8pPr lvl="7" algn="ctr">
              <a:spcBef>
                <a:spcPts val="1400"/>
              </a:spcBef>
              <a:spcAft>
                <a:spcPts val="0"/>
              </a:spcAft>
              <a:buClr>
                <a:srgbClr val="888888"/>
              </a:buClr>
              <a:buSzPts val="6900"/>
              <a:buNone/>
              <a:defRPr>
                <a:solidFill>
                  <a:srgbClr val="888888"/>
                </a:solidFill>
              </a:defRPr>
            </a:lvl8pPr>
            <a:lvl9pPr lvl="8" algn="ctr">
              <a:spcBef>
                <a:spcPts val="1400"/>
              </a:spcBef>
              <a:spcAft>
                <a:spcPts val="0"/>
              </a:spcAft>
              <a:buClr>
                <a:srgbClr val="888888"/>
              </a:buClr>
              <a:buSzPts val="6900"/>
              <a:buNone/>
              <a:defRPr>
                <a:solidFill>
                  <a:srgbClr val="888888"/>
                </a:solidFill>
              </a:defRPr>
            </a:lvl9pPr>
          </a:lstStyle>
          <a:p/>
        </p:txBody>
      </p:sp>
      <p:sp>
        <p:nvSpPr>
          <p:cNvPr id="22" name="Google Shape;22;p3"/>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3" name="Google Shape;23;p3"/>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4" name="Google Shape;24;p3"/>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1645920" y="878841"/>
            <a:ext cx="29626500" cy="3657600"/>
          </a:xfrm>
          <a:prstGeom prst="rect">
            <a:avLst/>
          </a:prstGeom>
          <a:noFill/>
          <a:ln>
            <a:noFill/>
          </a:ln>
        </p:spPr>
        <p:txBody>
          <a:bodyPr anchorCtr="0" anchor="ctr" bIns="158500" lIns="316975" spcFirstLastPara="1" rIns="316975" wrap="square" tIns="158500">
            <a:normAutofit/>
          </a:bodyPr>
          <a:lstStyle>
            <a:lvl1pPr lvl="0" algn="ctr">
              <a:spcBef>
                <a:spcPts val="0"/>
              </a:spcBef>
              <a:spcAft>
                <a:spcPts val="0"/>
              </a:spcAft>
              <a:buClr>
                <a:schemeClr val="dk1"/>
              </a:buClr>
              <a:buSzPts val="13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7" name="Google Shape;27;p4"/>
          <p:cNvSpPr txBox="1"/>
          <p:nvPr>
            <p:ph idx="1" type="body"/>
          </p:nvPr>
        </p:nvSpPr>
        <p:spPr>
          <a:xfrm>
            <a:off x="1645920" y="5120642"/>
            <a:ext cx="29626500" cy="14483100"/>
          </a:xfrm>
          <a:prstGeom prst="rect">
            <a:avLst/>
          </a:prstGeom>
          <a:noFill/>
          <a:ln>
            <a:noFill/>
          </a:ln>
        </p:spPr>
        <p:txBody>
          <a:bodyPr anchorCtr="0" anchor="t" bIns="158500" lIns="316975" spcFirstLastPara="1" rIns="316975" wrap="square" tIns="158500">
            <a:normAutofit/>
          </a:bodyPr>
          <a:lstStyle>
            <a:lvl1pPr indent="-311150" lvl="0" marL="457200" algn="l">
              <a:spcBef>
                <a:spcPts val="300"/>
              </a:spcBef>
              <a:spcAft>
                <a:spcPts val="0"/>
              </a:spcAft>
              <a:buClr>
                <a:schemeClr val="dk1"/>
              </a:buClr>
              <a:buSzPts val="1300"/>
              <a:buChar char="•"/>
              <a:defRPr/>
            </a:lvl1pPr>
            <a:lvl2pPr indent="-311150" lvl="1" marL="914400" algn="l">
              <a:spcBef>
                <a:spcPts val="300"/>
              </a:spcBef>
              <a:spcAft>
                <a:spcPts val="0"/>
              </a:spcAft>
              <a:buClr>
                <a:schemeClr val="dk1"/>
              </a:buClr>
              <a:buSzPts val="1300"/>
              <a:buChar char="–"/>
              <a:defRPr/>
            </a:lvl2pPr>
            <a:lvl3pPr indent="-311150" lvl="2" marL="1371600" algn="l">
              <a:spcBef>
                <a:spcPts val="300"/>
              </a:spcBef>
              <a:spcAft>
                <a:spcPts val="0"/>
              </a:spcAft>
              <a:buClr>
                <a:schemeClr val="dk1"/>
              </a:buClr>
              <a:buSzPts val="1300"/>
              <a:buChar char="•"/>
              <a:defRPr/>
            </a:lvl3pPr>
            <a:lvl4pPr indent="-311150" lvl="3" marL="1828800" algn="l">
              <a:spcBef>
                <a:spcPts val="300"/>
              </a:spcBef>
              <a:spcAft>
                <a:spcPts val="0"/>
              </a:spcAft>
              <a:buClr>
                <a:schemeClr val="dk1"/>
              </a:buClr>
              <a:buSzPts val="1300"/>
              <a:buChar char="–"/>
              <a:defRPr/>
            </a:lvl4pPr>
            <a:lvl5pPr indent="-311150" lvl="4" marL="2286000" algn="l">
              <a:spcBef>
                <a:spcPts val="300"/>
              </a:spcBef>
              <a:spcAft>
                <a:spcPts val="0"/>
              </a:spcAft>
              <a:buClr>
                <a:schemeClr val="dk1"/>
              </a:buClr>
              <a:buSzPts val="1300"/>
              <a:buChar char="»"/>
              <a:defRPr/>
            </a:lvl5pPr>
            <a:lvl6pPr indent="-311150" lvl="5" marL="2743200" algn="l">
              <a:spcBef>
                <a:spcPts val="300"/>
              </a:spcBef>
              <a:spcAft>
                <a:spcPts val="0"/>
              </a:spcAft>
              <a:buClr>
                <a:schemeClr val="dk1"/>
              </a:buClr>
              <a:buSzPts val="1300"/>
              <a:buChar char="•"/>
              <a:defRPr/>
            </a:lvl6pPr>
            <a:lvl7pPr indent="-311150" lvl="6" marL="3200400" algn="l">
              <a:spcBef>
                <a:spcPts val="300"/>
              </a:spcBef>
              <a:spcAft>
                <a:spcPts val="0"/>
              </a:spcAft>
              <a:buClr>
                <a:schemeClr val="dk1"/>
              </a:buClr>
              <a:buSzPts val="1300"/>
              <a:buChar char="•"/>
              <a:defRPr/>
            </a:lvl7pPr>
            <a:lvl8pPr indent="-311150" lvl="7" marL="3657600" algn="l">
              <a:spcBef>
                <a:spcPts val="300"/>
              </a:spcBef>
              <a:spcAft>
                <a:spcPts val="0"/>
              </a:spcAft>
              <a:buClr>
                <a:schemeClr val="dk1"/>
              </a:buClr>
              <a:buSzPts val="1300"/>
              <a:buChar char="•"/>
              <a:defRPr/>
            </a:lvl8pPr>
            <a:lvl9pPr indent="-311150" lvl="8" marL="4114800" algn="l">
              <a:spcBef>
                <a:spcPts val="300"/>
              </a:spcBef>
              <a:spcAft>
                <a:spcPts val="0"/>
              </a:spcAft>
              <a:buClr>
                <a:schemeClr val="dk1"/>
              </a:buClr>
              <a:buSzPts val="1300"/>
              <a:buChar char="•"/>
              <a:defRPr/>
            </a:lvl9pPr>
          </a:lstStyle>
          <a:p/>
        </p:txBody>
      </p:sp>
      <p:sp>
        <p:nvSpPr>
          <p:cNvPr id="28" name="Google Shape;28;p4"/>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29" name="Google Shape;29;p4"/>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30" name="Google Shape;30;p4"/>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2600327" y="14102081"/>
            <a:ext cx="27980700" cy="4358700"/>
          </a:xfrm>
          <a:prstGeom prst="rect">
            <a:avLst/>
          </a:prstGeom>
          <a:noFill/>
          <a:ln>
            <a:noFill/>
          </a:ln>
        </p:spPr>
        <p:txBody>
          <a:bodyPr anchorCtr="0" anchor="t" bIns="158500" lIns="316975" spcFirstLastPara="1" rIns="316975" wrap="square" tIns="158500">
            <a:normAutofit/>
          </a:bodyPr>
          <a:lstStyle>
            <a:lvl1pPr lvl="0" algn="l">
              <a:spcBef>
                <a:spcPts val="0"/>
              </a:spcBef>
              <a:spcAft>
                <a:spcPts val="0"/>
              </a:spcAft>
              <a:buClr>
                <a:schemeClr val="dk1"/>
              </a:buClr>
              <a:buSzPts val="13900"/>
              <a:buFont typeface="Calibri"/>
              <a:buNone/>
              <a:defRPr b="1" sz="13900" cap="none"/>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3" name="Google Shape;33;p5"/>
          <p:cNvSpPr txBox="1"/>
          <p:nvPr>
            <p:ph idx="1" type="body"/>
          </p:nvPr>
        </p:nvSpPr>
        <p:spPr>
          <a:xfrm>
            <a:off x="2600327" y="9301483"/>
            <a:ext cx="27980700" cy="4800600"/>
          </a:xfrm>
          <a:prstGeom prst="rect">
            <a:avLst/>
          </a:prstGeom>
          <a:noFill/>
          <a:ln>
            <a:noFill/>
          </a:ln>
        </p:spPr>
        <p:txBody>
          <a:bodyPr anchorCtr="0" anchor="b" bIns="158500" lIns="316975" spcFirstLastPara="1" rIns="316975" wrap="square" tIns="158500">
            <a:normAutofit/>
          </a:bodyPr>
          <a:lstStyle>
            <a:lvl1pPr indent="-228600" lvl="0" marL="457200" algn="l">
              <a:spcBef>
                <a:spcPts val="1400"/>
              </a:spcBef>
              <a:spcAft>
                <a:spcPts val="0"/>
              </a:spcAft>
              <a:buClr>
                <a:srgbClr val="888888"/>
              </a:buClr>
              <a:buSzPts val="6900"/>
              <a:buNone/>
              <a:defRPr sz="6900">
                <a:solidFill>
                  <a:srgbClr val="888888"/>
                </a:solidFill>
              </a:defRPr>
            </a:lvl1pPr>
            <a:lvl2pPr indent="-228600" lvl="1" marL="914400" algn="l">
              <a:spcBef>
                <a:spcPts val="1200"/>
              </a:spcBef>
              <a:spcAft>
                <a:spcPts val="0"/>
              </a:spcAft>
              <a:buClr>
                <a:srgbClr val="888888"/>
              </a:buClr>
              <a:buSzPts val="6200"/>
              <a:buNone/>
              <a:defRPr sz="6200">
                <a:solidFill>
                  <a:srgbClr val="888888"/>
                </a:solidFill>
              </a:defRPr>
            </a:lvl2pPr>
            <a:lvl3pPr indent="-228600" lvl="2" marL="1371600" algn="l">
              <a:spcBef>
                <a:spcPts val="1100"/>
              </a:spcBef>
              <a:spcAft>
                <a:spcPts val="0"/>
              </a:spcAft>
              <a:buClr>
                <a:srgbClr val="888888"/>
              </a:buClr>
              <a:buSzPts val="5600"/>
              <a:buNone/>
              <a:defRPr sz="5600">
                <a:solidFill>
                  <a:srgbClr val="888888"/>
                </a:solidFill>
              </a:defRPr>
            </a:lvl3pPr>
            <a:lvl4pPr indent="-228600" lvl="3" marL="1828800" algn="l">
              <a:spcBef>
                <a:spcPts val="1000"/>
              </a:spcBef>
              <a:spcAft>
                <a:spcPts val="0"/>
              </a:spcAft>
              <a:buClr>
                <a:srgbClr val="888888"/>
              </a:buClr>
              <a:buSzPts val="4800"/>
              <a:buNone/>
              <a:defRPr sz="4800">
                <a:solidFill>
                  <a:srgbClr val="888888"/>
                </a:solidFill>
              </a:defRPr>
            </a:lvl4pPr>
            <a:lvl5pPr indent="-228600" lvl="4" marL="2286000" algn="l">
              <a:spcBef>
                <a:spcPts val="1000"/>
              </a:spcBef>
              <a:spcAft>
                <a:spcPts val="0"/>
              </a:spcAft>
              <a:buClr>
                <a:srgbClr val="888888"/>
              </a:buClr>
              <a:buSzPts val="4800"/>
              <a:buNone/>
              <a:defRPr sz="4800">
                <a:solidFill>
                  <a:srgbClr val="888888"/>
                </a:solidFill>
              </a:defRPr>
            </a:lvl5pPr>
            <a:lvl6pPr indent="-228600" lvl="5" marL="2743200" algn="l">
              <a:spcBef>
                <a:spcPts val="1000"/>
              </a:spcBef>
              <a:spcAft>
                <a:spcPts val="0"/>
              </a:spcAft>
              <a:buClr>
                <a:srgbClr val="888888"/>
              </a:buClr>
              <a:buSzPts val="4800"/>
              <a:buNone/>
              <a:defRPr sz="4800">
                <a:solidFill>
                  <a:srgbClr val="888888"/>
                </a:solidFill>
              </a:defRPr>
            </a:lvl6pPr>
            <a:lvl7pPr indent="-228600" lvl="6" marL="3200400" algn="l">
              <a:spcBef>
                <a:spcPts val="1000"/>
              </a:spcBef>
              <a:spcAft>
                <a:spcPts val="0"/>
              </a:spcAft>
              <a:buClr>
                <a:srgbClr val="888888"/>
              </a:buClr>
              <a:buSzPts val="4800"/>
              <a:buNone/>
              <a:defRPr sz="4800">
                <a:solidFill>
                  <a:srgbClr val="888888"/>
                </a:solidFill>
              </a:defRPr>
            </a:lvl7pPr>
            <a:lvl8pPr indent="-228600" lvl="7" marL="3657600" algn="l">
              <a:spcBef>
                <a:spcPts val="1000"/>
              </a:spcBef>
              <a:spcAft>
                <a:spcPts val="0"/>
              </a:spcAft>
              <a:buClr>
                <a:srgbClr val="888888"/>
              </a:buClr>
              <a:buSzPts val="4800"/>
              <a:buNone/>
              <a:defRPr sz="4800">
                <a:solidFill>
                  <a:srgbClr val="888888"/>
                </a:solidFill>
              </a:defRPr>
            </a:lvl8pPr>
            <a:lvl9pPr indent="-228600" lvl="8" marL="4114800" algn="l">
              <a:spcBef>
                <a:spcPts val="1000"/>
              </a:spcBef>
              <a:spcAft>
                <a:spcPts val="0"/>
              </a:spcAft>
              <a:buClr>
                <a:srgbClr val="888888"/>
              </a:buClr>
              <a:buSzPts val="4800"/>
              <a:buNone/>
              <a:defRPr sz="4800">
                <a:solidFill>
                  <a:srgbClr val="888888"/>
                </a:solidFill>
              </a:defRPr>
            </a:lvl9pPr>
          </a:lstStyle>
          <a:p/>
        </p:txBody>
      </p:sp>
      <p:sp>
        <p:nvSpPr>
          <p:cNvPr id="34" name="Google Shape;34;p5"/>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35" name="Google Shape;35;p5"/>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36" name="Google Shape;36;p5"/>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1645920" y="878841"/>
            <a:ext cx="29626500" cy="3657600"/>
          </a:xfrm>
          <a:prstGeom prst="rect">
            <a:avLst/>
          </a:prstGeom>
          <a:noFill/>
          <a:ln>
            <a:noFill/>
          </a:ln>
        </p:spPr>
        <p:txBody>
          <a:bodyPr anchorCtr="0" anchor="ctr" bIns="158500" lIns="316975" spcFirstLastPara="1" rIns="316975" wrap="square" tIns="158500">
            <a:normAutofit/>
          </a:bodyPr>
          <a:lstStyle>
            <a:lvl1pPr lvl="0" algn="ctr">
              <a:spcBef>
                <a:spcPts val="0"/>
              </a:spcBef>
              <a:spcAft>
                <a:spcPts val="0"/>
              </a:spcAft>
              <a:buClr>
                <a:schemeClr val="dk1"/>
              </a:buClr>
              <a:buSzPts val="13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9" name="Google Shape;39;p6"/>
          <p:cNvSpPr txBox="1"/>
          <p:nvPr>
            <p:ph idx="1" type="body"/>
          </p:nvPr>
        </p:nvSpPr>
        <p:spPr>
          <a:xfrm>
            <a:off x="1645920" y="5120642"/>
            <a:ext cx="14538900" cy="14483100"/>
          </a:xfrm>
          <a:prstGeom prst="rect">
            <a:avLst/>
          </a:prstGeom>
          <a:noFill/>
          <a:ln>
            <a:noFill/>
          </a:ln>
        </p:spPr>
        <p:txBody>
          <a:bodyPr anchorCtr="0" anchor="t" bIns="158500" lIns="316975" spcFirstLastPara="1" rIns="316975" wrap="square" tIns="158500">
            <a:normAutofit/>
          </a:bodyPr>
          <a:lstStyle>
            <a:lvl1pPr indent="-844550" lvl="0" marL="457200" algn="l">
              <a:spcBef>
                <a:spcPts val="1900"/>
              </a:spcBef>
              <a:spcAft>
                <a:spcPts val="0"/>
              </a:spcAft>
              <a:buClr>
                <a:schemeClr val="dk1"/>
              </a:buClr>
              <a:buSzPts val="9700"/>
              <a:buChar char="•"/>
              <a:defRPr sz="9700"/>
            </a:lvl1pPr>
            <a:lvl2pPr indent="-755650" lvl="1" marL="914400" algn="l">
              <a:spcBef>
                <a:spcPts val="1700"/>
              </a:spcBef>
              <a:spcAft>
                <a:spcPts val="0"/>
              </a:spcAft>
              <a:buClr>
                <a:schemeClr val="dk1"/>
              </a:buClr>
              <a:buSzPts val="8300"/>
              <a:buChar char="–"/>
              <a:defRPr sz="8300"/>
            </a:lvl2pPr>
            <a:lvl3pPr indent="-666750" lvl="2" marL="1371600" algn="l">
              <a:spcBef>
                <a:spcPts val="1400"/>
              </a:spcBef>
              <a:spcAft>
                <a:spcPts val="0"/>
              </a:spcAft>
              <a:buClr>
                <a:schemeClr val="dk1"/>
              </a:buClr>
              <a:buSzPts val="6900"/>
              <a:buChar char="•"/>
              <a:defRPr sz="6900"/>
            </a:lvl3pPr>
            <a:lvl4pPr indent="-622300" lvl="3" marL="1828800" algn="l">
              <a:spcBef>
                <a:spcPts val="1200"/>
              </a:spcBef>
              <a:spcAft>
                <a:spcPts val="0"/>
              </a:spcAft>
              <a:buClr>
                <a:schemeClr val="dk1"/>
              </a:buClr>
              <a:buSzPts val="6200"/>
              <a:buChar char="–"/>
              <a:defRPr sz="6200"/>
            </a:lvl4pPr>
            <a:lvl5pPr indent="-622300" lvl="4" marL="2286000" algn="l">
              <a:spcBef>
                <a:spcPts val="1200"/>
              </a:spcBef>
              <a:spcAft>
                <a:spcPts val="0"/>
              </a:spcAft>
              <a:buClr>
                <a:schemeClr val="dk1"/>
              </a:buClr>
              <a:buSzPts val="6200"/>
              <a:buChar char="»"/>
              <a:defRPr sz="6200"/>
            </a:lvl5pPr>
            <a:lvl6pPr indent="-622300" lvl="5" marL="2743200" algn="l">
              <a:spcBef>
                <a:spcPts val="1200"/>
              </a:spcBef>
              <a:spcAft>
                <a:spcPts val="0"/>
              </a:spcAft>
              <a:buClr>
                <a:schemeClr val="dk1"/>
              </a:buClr>
              <a:buSzPts val="6200"/>
              <a:buChar char="•"/>
              <a:defRPr sz="6200"/>
            </a:lvl6pPr>
            <a:lvl7pPr indent="-622300" lvl="6" marL="3200400" algn="l">
              <a:spcBef>
                <a:spcPts val="1200"/>
              </a:spcBef>
              <a:spcAft>
                <a:spcPts val="0"/>
              </a:spcAft>
              <a:buClr>
                <a:schemeClr val="dk1"/>
              </a:buClr>
              <a:buSzPts val="6200"/>
              <a:buChar char="•"/>
              <a:defRPr sz="6200"/>
            </a:lvl7pPr>
            <a:lvl8pPr indent="-622300" lvl="7" marL="3657600" algn="l">
              <a:spcBef>
                <a:spcPts val="1200"/>
              </a:spcBef>
              <a:spcAft>
                <a:spcPts val="0"/>
              </a:spcAft>
              <a:buClr>
                <a:schemeClr val="dk1"/>
              </a:buClr>
              <a:buSzPts val="6200"/>
              <a:buChar char="•"/>
              <a:defRPr sz="6200"/>
            </a:lvl8pPr>
            <a:lvl9pPr indent="-622300" lvl="8" marL="4114800" algn="l">
              <a:spcBef>
                <a:spcPts val="1200"/>
              </a:spcBef>
              <a:spcAft>
                <a:spcPts val="0"/>
              </a:spcAft>
              <a:buClr>
                <a:schemeClr val="dk1"/>
              </a:buClr>
              <a:buSzPts val="6200"/>
              <a:buChar char="•"/>
              <a:defRPr sz="6200"/>
            </a:lvl9pPr>
          </a:lstStyle>
          <a:p/>
        </p:txBody>
      </p:sp>
      <p:sp>
        <p:nvSpPr>
          <p:cNvPr id="40" name="Google Shape;40;p6"/>
          <p:cNvSpPr txBox="1"/>
          <p:nvPr>
            <p:ph idx="2" type="body"/>
          </p:nvPr>
        </p:nvSpPr>
        <p:spPr>
          <a:xfrm>
            <a:off x="16733520" y="5120642"/>
            <a:ext cx="14538900" cy="14483100"/>
          </a:xfrm>
          <a:prstGeom prst="rect">
            <a:avLst/>
          </a:prstGeom>
          <a:noFill/>
          <a:ln>
            <a:noFill/>
          </a:ln>
        </p:spPr>
        <p:txBody>
          <a:bodyPr anchorCtr="0" anchor="t" bIns="158500" lIns="316975" spcFirstLastPara="1" rIns="316975" wrap="square" tIns="158500">
            <a:normAutofit/>
          </a:bodyPr>
          <a:lstStyle>
            <a:lvl1pPr indent="-844550" lvl="0" marL="457200" algn="l">
              <a:spcBef>
                <a:spcPts val="1900"/>
              </a:spcBef>
              <a:spcAft>
                <a:spcPts val="0"/>
              </a:spcAft>
              <a:buClr>
                <a:schemeClr val="dk1"/>
              </a:buClr>
              <a:buSzPts val="9700"/>
              <a:buChar char="•"/>
              <a:defRPr sz="9700"/>
            </a:lvl1pPr>
            <a:lvl2pPr indent="-755650" lvl="1" marL="914400" algn="l">
              <a:spcBef>
                <a:spcPts val="1700"/>
              </a:spcBef>
              <a:spcAft>
                <a:spcPts val="0"/>
              </a:spcAft>
              <a:buClr>
                <a:schemeClr val="dk1"/>
              </a:buClr>
              <a:buSzPts val="8300"/>
              <a:buChar char="–"/>
              <a:defRPr sz="8300"/>
            </a:lvl2pPr>
            <a:lvl3pPr indent="-666750" lvl="2" marL="1371600" algn="l">
              <a:spcBef>
                <a:spcPts val="1400"/>
              </a:spcBef>
              <a:spcAft>
                <a:spcPts val="0"/>
              </a:spcAft>
              <a:buClr>
                <a:schemeClr val="dk1"/>
              </a:buClr>
              <a:buSzPts val="6900"/>
              <a:buChar char="•"/>
              <a:defRPr sz="6900"/>
            </a:lvl3pPr>
            <a:lvl4pPr indent="-622300" lvl="3" marL="1828800" algn="l">
              <a:spcBef>
                <a:spcPts val="1200"/>
              </a:spcBef>
              <a:spcAft>
                <a:spcPts val="0"/>
              </a:spcAft>
              <a:buClr>
                <a:schemeClr val="dk1"/>
              </a:buClr>
              <a:buSzPts val="6200"/>
              <a:buChar char="–"/>
              <a:defRPr sz="6200"/>
            </a:lvl4pPr>
            <a:lvl5pPr indent="-622300" lvl="4" marL="2286000" algn="l">
              <a:spcBef>
                <a:spcPts val="1200"/>
              </a:spcBef>
              <a:spcAft>
                <a:spcPts val="0"/>
              </a:spcAft>
              <a:buClr>
                <a:schemeClr val="dk1"/>
              </a:buClr>
              <a:buSzPts val="6200"/>
              <a:buChar char="»"/>
              <a:defRPr sz="6200"/>
            </a:lvl5pPr>
            <a:lvl6pPr indent="-622300" lvl="5" marL="2743200" algn="l">
              <a:spcBef>
                <a:spcPts val="1200"/>
              </a:spcBef>
              <a:spcAft>
                <a:spcPts val="0"/>
              </a:spcAft>
              <a:buClr>
                <a:schemeClr val="dk1"/>
              </a:buClr>
              <a:buSzPts val="6200"/>
              <a:buChar char="•"/>
              <a:defRPr sz="6200"/>
            </a:lvl6pPr>
            <a:lvl7pPr indent="-622300" lvl="6" marL="3200400" algn="l">
              <a:spcBef>
                <a:spcPts val="1200"/>
              </a:spcBef>
              <a:spcAft>
                <a:spcPts val="0"/>
              </a:spcAft>
              <a:buClr>
                <a:schemeClr val="dk1"/>
              </a:buClr>
              <a:buSzPts val="6200"/>
              <a:buChar char="•"/>
              <a:defRPr sz="6200"/>
            </a:lvl7pPr>
            <a:lvl8pPr indent="-622300" lvl="7" marL="3657600" algn="l">
              <a:spcBef>
                <a:spcPts val="1200"/>
              </a:spcBef>
              <a:spcAft>
                <a:spcPts val="0"/>
              </a:spcAft>
              <a:buClr>
                <a:schemeClr val="dk1"/>
              </a:buClr>
              <a:buSzPts val="6200"/>
              <a:buChar char="•"/>
              <a:defRPr sz="6200"/>
            </a:lvl8pPr>
            <a:lvl9pPr indent="-622300" lvl="8" marL="4114800" algn="l">
              <a:spcBef>
                <a:spcPts val="1200"/>
              </a:spcBef>
              <a:spcAft>
                <a:spcPts val="0"/>
              </a:spcAft>
              <a:buClr>
                <a:schemeClr val="dk1"/>
              </a:buClr>
              <a:buSzPts val="6200"/>
              <a:buChar char="•"/>
              <a:defRPr sz="6200"/>
            </a:lvl9pPr>
          </a:lstStyle>
          <a:p/>
        </p:txBody>
      </p:sp>
      <p:sp>
        <p:nvSpPr>
          <p:cNvPr id="41" name="Google Shape;41;p6"/>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42" name="Google Shape;42;p6"/>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43" name="Google Shape;43;p6"/>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1645920" y="878841"/>
            <a:ext cx="29626500" cy="3657600"/>
          </a:xfrm>
          <a:prstGeom prst="rect">
            <a:avLst/>
          </a:prstGeom>
          <a:noFill/>
          <a:ln>
            <a:noFill/>
          </a:ln>
        </p:spPr>
        <p:txBody>
          <a:bodyPr anchorCtr="0" anchor="ctr" bIns="158500" lIns="316975" spcFirstLastPara="1" rIns="316975" wrap="square" tIns="158500">
            <a:normAutofit/>
          </a:bodyPr>
          <a:lstStyle>
            <a:lvl1pPr lvl="0" algn="ctr">
              <a:spcBef>
                <a:spcPts val="0"/>
              </a:spcBef>
              <a:spcAft>
                <a:spcPts val="0"/>
              </a:spcAft>
              <a:buClr>
                <a:schemeClr val="dk1"/>
              </a:buClr>
              <a:buSzPts val="15200"/>
              <a:buFont typeface="Calibri"/>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6" name="Google Shape;46;p7"/>
          <p:cNvSpPr txBox="1"/>
          <p:nvPr>
            <p:ph idx="1" type="body"/>
          </p:nvPr>
        </p:nvSpPr>
        <p:spPr>
          <a:xfrm>
            <a:off x="1645920" y="4912361"/>
            <a:ext cx="14544600" cy="2047200"/>
          </a:xfrm>
          <a:prstGeom prst="rect">
            <a:avLst/>
          </a:prstGeom>
          <a:noFill/>
          <a:ln>
            <a:noFill/>
          </a:ln>
        </p:spPr>
        <p:txBody>
          <a:bodyPr anchorCtr="0" anchor="b" bIns="158500" lIns="316975" spcFirstLastPara="1" rIns="316975" wrap="square" tIns="158500">
            <a:normAutofit/>
          </a:bodyPr>
          <a:lstStyle>
            <a:lvl1pPr indent="-228600" lvl="0" marL="457200" algn="l">
              <a:spcBef>
                <a:spcPts val="1700"/>
              </a:spcBef>
              <a:spcAft>
                <a:spcPts val="0"/>
              </a:spcAft>
              <a:buClr>
                <a:schemeClr val="dk1"/>
              </a:buClr>
              <a:buSzPts val="8300"/>
              <a:buNone/>
              <a:defRPr b="1" sz="8300"/>
            </a:lvl1pPr>
            <a:lvl2pPr indent="-228600" lvl="1" marL="914400" algn="l">
              <a:spcBef>
                <a:spcPts val="1400"/>
              </a:spcBef>
              <a:spcAft>
                <a:spcPts val="0"/>
              </a:spcAft>
              <a:buClr>
                <a:schemeClr val="dk1"/>
              </a:buClr>
              <a:buSzPts val="6900"/>
              <a:buNone/>
              <a:defRPr b="1" sz="6900"/>
            </a:lvl2pPr>
            <a:lvl3pPr indent="-228600" lvl="2" marL="1371600" algn="l">
              <a:spcBef>
                <a:spcPts val="1200"/>
              </a:spcBef>
              <a:spcAft>
                <a:spcPts val="0"/>
              </a:spcAft>
              <a:buClr>
                <a:schemeClr val="dk1"/>
              </a:buClr>
              <a:buSzPts val="6200"/>
              <a:buNone/>
              <a:defRPr b="1" sz="6200"/>
            </a:lvl3pPr>
            <a:lvl4pPr indent="-228600" lvl="3" marL="1828800" algn="l">
              <a:spcBef>
                <a:spcPts val="1100"/>
              </a:spcBef>
              <a:spcAft>
                <a:spcPts val="0"/>
              </a:spcAft>
              <a:buClr>
                <a:schemeClr val="dk1"/>
              </a:buClr>
              <a:buSzPts val="5600"/>
              <a:buNone/>
              <a:defRPr b="1" sz="5600"/>
            </a:lvl4pPr>
            <a:lvl5pPr indent="-228600" lvl="4" marL="2286000" algn="l">
              <a:spcBef>
                <a:spcPts val="1100"/>
              </a:spcBef>
              <a:spcAft>
                <a:spcPts val="0"/>
              </a:spcAft>
              <a:buClr>
                <a:schemeClr val="dk1"/>
              </a:buClr>
              <a:buSzPts val="5600"/>
              <a:buNone/>
              <a:defRPr b="1" sz="5600"/>
            </a:lvl5pPr>
            <a:lvl6pPr indent="-228600" lvl="5" marL="2743200" algn="l">
              <a:spcBef>
                <a:spcPts val="1100"/>
              </a:spcBef>
              <a:spcAft>
                <a:spcPts val="0"/>
              </a:spcAft>
              <a:buClr>
                <a:schemeClr val="dk1"/>
              </a:buClr>
              <a:buSzPts val="5600"/>
              <a:buNone/>
              <a:defRPr b="1" sz="5600"/>
            </a:lvl6pPr>
            <a:lvl7pPr indent="-228600" lvl="6" marL="3200400" algn="l">
              <a:spcBef>
                <a:spcPts val="1100"/>
              </a:spcBef>
              <a:spcAft>
                <a:spcPts val="0"/>
              </a:spcAft>
              <a:buClr>
                <a:schemeClr val="dk1"/>
              </a:buClr>
              <a:buSzPts val="5600"/>
              <a:buNone/>
              <a:defRPr b="1" sz="5600"/>
            </a:lvl7pPr>
            <a:lvl8pPr indent="-228600" lvl="7" marL="3657600" algn="l">
              <a:spcBef>
                <a:spcPts val="1100"/>
              </a:spcBef>
              <a:spcAft>
                <a:spcPts val="0"/>
              </a:spcAft>
              <a:buClr>
                <a:schemeClr val="dk1"/>
              </a:buClr>
              <a:buSzPts val="5600"/>
              <a:buNone/>
              <a:defRPr b="1" sz="5600"/>
            </a:lvl8pPr>
            <a:lvl9pPr indent="-228600" lvl="8" marL="4114800" algn="l">
              <a:spcBef>
                <a:spcPts val="1100"/>
              </a:spcBef>
              <a:spcAft>
                <a:spcPts val="0"/>
              </a:spcAft>
              <a:buClr>
                <a:schemeClr val="dk1"/>
              </a:buClr>
              <a:buSzPts val="5600"/>
              <a:buNone/>
              <a:defRPr b="1" sz="5600"/>
            </a:lvl9pPr>
          </a:lstStyle>
          <a:p/>
        </p:txBody>
      </p:sp>
      <p:sp>
        <p:nvSpPr>
          <p:cNvPr id="47" name="Google Shape;47;p7"/>
          <p:cNvSpPr txBox="1"/>
          <p:nvPr>
            <p:ph idx="2" type="body"/>
          </p:nvPr>
        </p:nvSpPr>
        <p:spPr>
          <a:xfrm>
            <a:off x="1645920" y="6959600"/>
            <a:ext cx="14544600" cy="12644100"/>
          </a:xfrm>
          <a:prstGeom prst="rect">
            <a:avLst/>
          </a:prstGeom>
          <a:noFill/>
          <a:ln>
            <a:noFill/>
          </a:ln>
        </p:spPr>
        <p:txBody>
          <a:bodyPr anchorCtr="0" anchor="t" bIns="158500" lIns="316975" spcFirstLastPara="1" rIns="316975" wrap="square" tIns="158500">
            <a:normAutofit/>
          </a:bodyPr>
          <a:lstStyle>
            <a:lvl1pPr indent="-755650" lvl="0" marL="457200" algn="l">
              <a:spcBef>
                <a:spcPts val="1700"/>
              </a:spcBef>
              <a:spcAft>
                <a:spcPts val="0"/>
              </a:spcAft>
              <a:buClr>
                <a:schemeClr val="dk1"/>
              </a:buClr>
              <a:buSzPts val="8300"/>
              <a:buChar char="•"/>
              <a:defRPr sz="8300"/>
            </a:lvl1pPr>
            <a:lvl2pPr indent="-666750" lvl="1" marL="914400" algn="l">
              <a:spcBef>
                <a:spcPts val="1400"/>
              </a:spcBef>
              <a:spcAft>
                <a:spcPts val="0"/>
              </a:spcAft>
              <a:buClr>
                <a:schemeClr val="dk1"/>
              </a:buClr>
              <a:buSzPts val="6900"/>
              <a:buChar char="–"/>
              <a:defRPr sz="6900"/>
            </a:lvl2pPr>
            <a:lvl3pPr indent="-622300" lvl="2" marL="1371600" algn="l">
              <a:spcBef>
                <a:spcPts val="1200"/>
              </a:spcBef>
              <a:spcAft>
                <a:spcPts val="0"/>
              </a:spcAft>
              <a:buClr>
                <a:schemeClr val="dk1"/>
              </a:buClr>
              <a:buSzPts val="6200"/>
              <a:buChar char="•"/>
              <a:defRPr sz="6200"/>
            </a:lvl3pPr>
            <a:lvl4pPr indent="-584200" lvl="3" marL="1828800" algn="l">
              <a:spcBef>
                <a:spcPts val="1100"/>
              </a:spcBef>
              <a:spcAft>
                <a:spcPts val="0"/>
              </a:spcAft>
              <a:buClr>
                <a:schemeClr val="dk1"/>
              </a:buClr>
              <a:buSzPts val="5600"/>
              <a:buChar char="–"/>
              <a:defRPr sz="5600"/>
            </a:lvl4pPr>
            <a:lvl5pPr indent="-584200" lvl="4" marL="2286000" algn="l">
              <a:spcBef>
                <a:spcPts val="1100"/>
              </a:spcBef>
              <a:spcAft>
                <a:spcPts val="0"/>
              </a:spcAft>
              <a:buClr>
                <a:schemeClr val="dk1"/>
              </a:buClr>
              <a:buSzPts val="5600"/>
              <a:buChar char="»"/>
              <a:defRPr sz="5600"/>
            </a:lvl5pPr>
            <a:lvl6pPr indent="-584200" lvl="5" marL="2743200" algn="l">
              <a:spcBef>
                <a:spcPts val="1100"/>
              </a:spcBef>
              <a:spcAft>
                <a:spcPts val="0"/>
              </a:spcAft>
              <a:buClr>
                <a:schemeClr val="dk1"/>
              </a:buClr>
              <a:buSzPts val="5600"/>
              <a:buChar char="•"/>
              <a:defRPr sz="5600"/>
            </a:lvl6pPr>
            <a:lvl7pPr indent="-584200" lvl="6" marL="3200400" algn="l">
              <a:spcBef>
                <a:spcPts val="1100"/>
              </a:spcBef>
              <a:spcAft>
                <a:spcPts val="0"/>
              </a:spcAft>
              <a:buClr>
                <a:schemeClr val="dk1"/>
              </a:buClr>
              <a:buSzPts val="5600"/>
              <a:buChar char="•"/>
              <a:defRPr sz="5600"/>
            </a:lvl7pPr>
            <a:lvl8pPr indent="-584200" lvl="7" marL="3657600" algn="l">
              <a:spcBef>
                <a:spcPts val="1100"/>
              </a:spcBef>
              <a:spcAft>
                <a:spcPts val="0"/>
              </a:spcAft>
              <a:buClr>
                <a:schemeClr val="dk1"/>
              </a:buClr>
              <a:buSzPts val="5600"/>
              <a:buChar char="•"/>
              <a:defRPr sz="5600"/>
            </a:lvl8pPr>
            <a:lvl9pPr indent="-584200" lvl="8" marL="4114800" algn="l">
              <a:spcBef>
                <a:spcPts val="1100"/>
              </a:spcBef>
              <a:spcAft>
                <a:spcPts val="0"/>
              </a:spcAft>
              <a:buClr>
                <a:schemeClr val="dk1"/>
              </a:buClr>
              <a:buSzPts val="5600"/>
              <a:buChar char="•"/>
              <a:defRPr sz="5600"/>
            </a:lvl9pPr>
          </a:lstStyle>
          <a:p/>
        </p:txBody>
      </p:sp>
      <p:sp>
        <p:nvSpPr>
          <p:cNvPr id="48" name="Google Shape;48;p7"/>
          <p:cNvSpPr txBox="1"/>
          <p:nvPr>
            <p:ph idx="3" type="body"/>
          </p:nvPr>
        </p:nvSpPr>
        <p:spPr>
          <a:xfrm>
            <a:off x="16722091" y="4912361"/>
            <a:ext cx="14550300" cy="2047200"/>
          </a:xfrm>
          <a:prstGeom prst="rect">
            <a:avLst/>
          </a:prstGeom>
          <a:noFill/>
          <a:ln>
            <a:noFill/>
          </a:ln>
        </p:spPr>
        <p:txBody>
          <a:bodyPr anchorCtr="0" anchor="b" bIns="158500" lIns="316975" spcFirstLastPara="1" rIns="316975" wrap="square" tIns="158500">
            <a:normAutofit/>
          </a:bodyPr>
          <a:lstStyle>
            <a:lvl1pPr indent="-228600" lvl="0" marL="457200" algn="l">
              <a:spcBef>
                <a:spcPts val="1700"/>
              </a:spcBef>
              <a:spcAft>
                <a:spcPts val="0"/>
              </a:spcAft>
              <a:buClr>
                <a:schemeClr val="dk1"/>
              </a:buClr>
              <a:buSzPts val="8300"/>
              <a:buNone/>
              <a:defRPr b="1" sz="8300"/>
            </a:lvl1pPr>
            <a:lvl2pPr indent="-228600" lvl="1" marL="914400" algn="l">
              <a:spcBef>
                <a:spcPts val="1400"/>
              </a:spcBef>
              <a:spcAft>
                <a:spcPts val="0"/>
              </a:spcAft>
              <a:buClr>
                <a:schemeClr val="dk1"/>
              </a:buClr>
              <a:buSzPts val="6900"/>
              <a:buNone/>
              <a:defRPr b="1" sz="6900"/>
            </a:lvl2pPr>
            <a:lvl3pPr indent="-228600" lvl="2" marL="1371600" algn="l">
              <a:spcBef>
                <a:spcPts val="1200"/>
              </a:spcBef>
              <a:spcAft>
                <a:spcPts val="0"/>
              </a:spcAft>
              <a:buClr>
                <a:schemeClr val="dk1"/>
              </a:buClr>
              <a:buSzPts val="6200"/>
              <a:buNone/>
              <a:defRPr b="1" sz="6200"/>
            </a:lvl3pPr>
            <a:lvl4pPr indent="-228600" lvl="3" marL="1828800" algn="l">
              <a:spcBef>
                <a:spcPts val="1100"/>
              </a:spcBef>
              <a:spcAft>
                <a:spcPts val="0"/>
              </a:spcAft>
              <a:buClr>
                <a:schemeClr val="dk1"/>
              </a:buClr>
              <a:buSzPts val="5600"/>
              <a:buNone/>
              <a:defRPr b="1" sz="5600"/>
            </a:lvl4pPr>
            <a:lvl5pPr indent="-228600" lvl="4" marL="2286000" algn="l">
              <a:spcBef>
                <a:spcPts val="1100"/>
              </a:spcBef>
              <a:spcAft>
                <a:spcPts val="0"/>
              </a:spcAft>
              <a:buClr>
                <a:schemeClr val="dk1"/>
              </a:buClr>
              <a:buSzPts val="5600"/>
              <a:buNone/>
              <a:defRPr b="1" sz="5600"/>
            </a:lvl5pPr>
            <a:lvl6pPr indent="-228600" lvl="5" marL="2743200" algn="l">
              <a:spcBef>
                <a:spcPts val="1100"/>
              </a:spcBef>
              <a:spcAft>
                <a:spcPts val="0"/>
              </a:spcAft>
              <a:buClr>
                <a:schemeClr val="dk1"/>
              </a:buClr>
              <a:buSzPts val="5600"/>
              <a:buNone/>
              <a:defRPr b="1" sz="5600"/>
            </a:lvl6pPr>
            <a:lvl7pPr indent="-228600" lvl="6" marL="3200400" algn="l">
              <a:spcBef>
                <a:spcPts val="1100"/>
              </a:spcBef>
              <a:spcAft>
                <a:spcPts val="0"/>
              </a:spcAft>
              <a:buClr>
                <a:schemeClr val="dk1"/>
              </a:buClr>
              <a:buSzPts val="5600"/>
              <a:buNone/>
              <a:defRPr b="1" sz="5600"/>
            </a:lvl7pPr>
            <a:lvl8pPr indent="-228600" lvl="7" marL="3657600" algn="l">
              <a:spcBef>
                <a:spcPts val="1100"/>
              </a:spcBef>
              <a:spcAft>
                <a:spcPts val="0"/>
              </a:spcAft>
              <a:buClr>
                <a:schemeClr val="dk1"/>
              </a:buClr>
              <a:buSzPts val="5600"/>
              <a:buNone/>
              <a:defRPr b="1" sz="5600"/>
            </a:lvl8pPr>
            <a:lvl9pPr indent="-228600" lvl="8" marL="4114800" algn="l">
              <a:spcBef>
                <a:spcPts val="1100"/>
              </a:spcBef>
              <a:spcAft>
                <a:spcPts val="0"/>
              </a:spcAft>
              <a:buClr>
                <a:schemeClr val="dk1"/>
              </a:buClr>
              <a:buSzPts val="5600"/>
              <a:buNone/>
              <a:defRPr b="1" sz="5600"/>
            </a:lvl9pPr>
          </a:lstStyle>
          <a:p/>
        </p:txBody>
      </p:sp>
      <p:sp>
        <p:nvSpPr>
          <p:cNvPr id="49" name="Google Shape;49;p7"/>
          <p:cNvSpPr txBox="1"/>
          <p:nvPr>
            <p:ph idx="4" type="body"/>
          </p:nvPr>
        </p:nvSpPr>
        <p:spPr>
          <a:xfrm>
            <a:off x="16722091" y="6959600"/>
            <a:ext cx="14550300" cy="12644100"/>
          </a:xfrm>
          <a:prstGeom prst="rect">
            <a:avLst/>
          </a:prstGeom>
          <a:noFill/>
          <a:ln>
            <a:noFill/>
          </a:ln>
        </p:spPr>
        <p:txBody>
          <a:bodyPr anchorCtr="0" anchor="t" bIns="158500" lIns="316975" spcFirstLastPara="1" rIns="316975" wrap="square" tIns="158500">
            <a:normAutofit/>
          </a:bodyPr>
          <a:lstStyle>
            <a:lvl1pPr indent="-755650" lvl="0" marL="457200" algn="l">
              <a:spcBef>
                <a:spcPts val="1700"/>
              </a:spcBef>
              <a:spcAft>
                <a:spcPts val="0"/>
              </a:spcAft>
              <a:buClr>
                <a:schemeClr val="dk1"/>
              </a:buClr>
              <a:buSzPts val="8300"/>
              <a:buChar char="•"/>
              <a:defRPr sz="8300"/>
            </a:lvl1pPr>
            <a:lvl2pPr indent="-666750" lvl="1" marL="914400" algn="l">
              <a:spcBef>
                <a:spcPts val="1400"/>
              </a:spcBef>
              <a:spcAft>
                <a:spcPts val="0"/>
              </a:spcAft>
              <a:buClr>
                <a:schemeClr val="dk1"/>
              </a:buClr>
              <a:buSzPts val="6900"/>
              <a:buChar char="–"/>
              <a:defRPr sz="6900"/>
            </a:lvl2pPr>
            <a:lvl3pPr indent="-622300" lvl="2" marL="1371600" algn="l">
              <a:spcBef>
                <a:spcPts val="1200"/>
              </a:spcBef>
              <a:spcAft>
                <a:spcPts val="0"/>
              </a:spcAft>
              <a:buClr>
                <a:schemeClr val="dk1"/>
              </a:buClr>
              <a:buSzPts val="6200"/>
              <a:buChar char="•"/>
              <a:defRPr sz="6200"/>
            </a:lvl3pPr>
            <a:lvl4pPr indent="-584200" lvl="3" marL="1828800" algn="l">
              <a:spcBef>
                <a:spcPts val="1100"/>
              </a:spcBef>
              <a:spcAft>
                <a:spcPts val="0"/>
              </a:spcAft>
              <a:buClr>
                <a:schemeClr val="dk1"/>
              </a:buClr>
              <a:buSzPts val="5600"/>
              <a:buChar char="–"/>
              <a:defRPr sz="5600"/>
            </a:lvl4pPr>
            <a:lvl5pPr indent="-584200" lvl="4" marL="2286000" algn="l">
              <a:spcBef>
                <a:spcPts val="1100"/>
              </a:spcBef>
              <a:spcAft>
                <a:spcPts val="0"/>
              </a:spcAft>
              <a:buClr>
                <a:schemeClr val="dk1"/>
              </a:buClr>
              <a:buSzPts val="5600"/>
              <a:buChar char="»"/>
              <a:defRPr sz="5600"/>
            </a:lvl5pPr>
            <a:lvl6pPr indent="-584200" lvl="5" marL="2743200" algn="l">
              <a:spcBef>
                <a:spcPts val="1100"/>
              </a:spcBef>
              <a:spcAft>
                <a:spcPts val="0"/>
              </a:spcAft>
              <a:buClr>
                <a:schemeClr val="dk1"/>
              </a:buClr>
              <a:buSzPts val="5600"/>
              <a:buChar char="•"/>
              <a:defRPr sz="5600"/>
            </a:lvl6pPr>
            <a:lvl7pPr indent="-584200" lvl="6" marL="3200400" algn="l">
              <a:spcBef>
                <a:spcPts val="1100"/>
              </a:spcBef>
              <a:spcAft>
                <a:spcPts val="0"/>
              </a:spcAft>
              <a:buClr>
                <a:schemeClr val="dk1"/>
              </a:buClr>
              <a:buSzPts val="5600"/>
              <a:buChar char="•"/>
              <a:defRPr sz="5600"/>
            </a:lvl7pPr>
            <a:lvl8pPr indent="-584200" lvl="7" marL="3657600" algn="l">
              <a:spcBef>
                <a:spcPts val="1100"/>
              </a:spcBef>
              <a:spcAft>
                <a:spcPts val="0"/>
              </a:spcAft>
              <a:buClr>
                <a:schemeClr val="dk1"/>
              </a:buClr>
              <a:buSzPts val="5600"/>
              <a:buChar char="•"/>
              <a:defRPr sz="5600"/>
            </a:lvl8pPr>
            <a:lvl9pPr indent="-584200" lvl="8" marL="4114800" algn="l">
              <a:spcBef>
                <a:spcPts val="1100"/>
              </a:spcBef>
              <a:spcAft>
                <a:spcPts val="0"/>
              </a:spcAft>
              <a:buClr>
                <a:schemeClr val="dk1"/>
              </a:buClr>
              <a:buSzPts val="5600"/>
              <a:buChar char="•"/>
              <a:defRPr sz="5600"/>
            </a:lvl9pPr>
          </a:lstStyle>
          <a:p/>
        </p:txBody>
      </p:sp>
      <p:sp>
        <p:nvSpPr>
          <p:cNvPr id="50" name="Google Shape;50;p7"/>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51" name="Google Shape;51;p7"/>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52" name="Google Shape;52;p7"/>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1645920" y="878841"/>
            <a:ext cx="29626500" cy="3657600"/>
          </a:xfrm>
          <a:prstGeom prst="rect">
            <a:avLst/>
          </a:prstGeom>
          <a:noFill/>
          <a:ln>
            <a:noFill/>
          </a:ln>
        </p:spPr>
        <p:txBody>
          <a:bodyPr anchorCtr="0" anchor="ctr" bIns="158500" lIns="316975" spcFirstLastPara="1" rIns="316975" wrap="square" tIns="158500">
            <a:normAutofit/>
          </a:bodyPr>
          <a:lstStyle>
            <a:lvl1pPr lvl="0" algn="ctr">
              <a:spcBef>
                <a:spcPts val="0"/>
              </a:spcBef>
              <a:spcAft>
                <a:spcPts val="0"/>
              </a:spcAft>
              <a:buClr>
                <a:schemeClr val="dk1"/>
              </a:buClr>
              <a:buSzPts val="1300"/>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55" name="Google Shape;55;p8"/>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56" name="Google Shape;56;p8"/>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57" name="Google Shape;57;p8"/>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645922" y="873760"/>
            <a:ext cx="10830000" cy="3718500"/>
          </a:xfrm>
          <a:prstGeom prst="rect">
            <a:avLst/>
          </a:prstGeom>
          <a:noFill/>
          <a:ln>
            <a:noFill/>
          </a:ln>
        </p:spPr>
        <p:txBody>
          <a:bodyPr anchorCtr="0" anchor="b" bIns="158500" lIns="316975" spcFirstLastPara="1" rIns="316975" wrap="square" tIns="158500">
            <a:normAutofit/>
          </a:bodyPr>
          <a:lstStyle>
            <a:lvl1pPr lvl="0" algn="l">
              <a:spcBef>
                <a:spcPts val="0"/>
              </a:spcBef>
              <a:spcAft>
                <a:spcPts val="0"/>
              </a:spcAft>
              <a:buClr>
                <a:schemeClr val="dk1"/>
              </a:buClr>
              <a:buSzPts val="6900"/>
              <a:buFont typeface="Calibri"/>
              <a:buNone/>
              <a:defRPr b="1" sz="69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60" name="Google Shape;60;p9"/>
          <p:cNvSpPr txBox="1"/>
          <p:nvPr>
            <p:ph idx="1" type="body"/>
          </p:nvPr>
        </p:nvSpPr>
        <p:spPr>
          <a:xfrm>
            <a:off x="12870180" y="873762"/>
            <a:ext cx="18402300" cy="18729900"/>
          </a:xfrm>
          <a:prstGeom prst="rect">
            <a:avLst/>
          </a:prstGeom>
          <a:noFill/>
          <a:ln>
            <a:noFill/>
          </a:ln>
        </p:spPr>
        <p:txBody>
          <a:bodyPr anchorCtr="0" anchor="t" bIns="158500" lIns="316975" spcFirstLastPara="1" rIns="316975" wrap="square" tIns="158500">
            <a:normAutofit/>
          </a:bodyPr>
          <a:lstStyle>
            <a:lvl1pPr indent="-933450" lvl="0" marL="457200" algn="l">
              <a:spcBef>
                <a:spcPts val="2200"/>
              </a:spcBef>
              <a:spcAft>
                <a:spcPts val="0"/>
              </a:spcAft>
              <a:buClr>
                <a:schemeClr val="dk1"/>
              </a:buClr>
              <a:buSzPts val="11100"/>
              <a:buChar char="•"/>
              <a:defRPr sz="11100"/>
            </a:lvl1pPr>
            <a:lvl2pPr indent="-844550" lvl="1" marL="914400" algn="l">
              <a:spcBef>
                <a:spcPts val="1900"/>
              </a:spcBef>
              <a:spcAft>
                <a:spcPts val="0"/>
              </a:spcAft>
              <a:buClr>
                <a:schemeClr val="dk1"/>
              </a:buClr>
              <a:buSzPts val="9700"/>
              <a:buChar char="–"/>
              <a:defRPr sz="9700"/>
            </a:lvl2pPr>
            <a:lvl3pPr indent="-755650" lvl="2" marL="1371600" algn="l">
              <a:spcBef>
                <a:spcPts val="1700"/>
              </a:spcBef>
              <a:spcAft>
                <a:spcPts val="0"/>
              </a:spcAft>
              <a:buClr>
                <a:schemeClr val="dk1"/>
              </a:buClr>
              <a:buSzPts val="8300"/>
              <a:buChar char="•"/>
              <a:defRPr sz="8300"/>
            </a:lvl3pPr>
            <a:lvl4pPr indent="-666750" lvl="3" marL="1828800" algn="l">
              <a:spcBef>
                <a:spcPts val="1400"/>
              </a:spcBef>
              <a:spcAft>
                <a:spcPts val="0"/>
              </a:spcAft>
              <a:buClr>
                <a:schemeClr val="dk1"/>
              </a:buClr>
              <a:buSzPts val="6900"/>
              <a:buChar char="–"/>
              <a:defRPr sz="6900"/>
            </a:lvl4pPr>
            <a:lvl5pPr indent="-666750" lvl="4" marL="2286000" algn="l">
              <a:spcBef>
                <a:spcPts val="1400"/>
              </a:spcBef>
              <a:spcAft>
                <a:spcPts val="0"/>
              </a:spcAft>
              <a:buClr>
                <a:schemeClr val="dk1"/>
              </a:buClr>
              <a:buSzPts val="6900"/>
              <a:buChar char="»"/>
              <a:defRPr sz="6900"/>
            </a:lvl5pPr>
            <a:lvl6pPr indent="-666750" lvl="5" marL="2743200" algn="l">
              <a:spcBef>
                <a:spcPts val="1400"/>
              </a:spcBef>
              <a:spcAft>
                <a:spcPts val="0"/>
              </a:spcAft>
              <a:buClr>
                <a:schemeClr val="dk1"/>
              </a:buClr>
              <a:buSzPts val="6900"/>
              <a:buChar char="•"/>
              <a:defRPr sz="6900"/>
            </a:lvl6pPr>
            <a:lvl7pPr indent="-666750" lvl="6" marL="3200400" algn="l">
              <a:spcBef>
                <a:spcPts val="1400"/>
              </a:spcBef>
              <a:spcAft>
                <a:spcPts val="0"/>
              </a:spcAft>
              <a:buClr>
                <a:schemeClr val="dk1"/>
              </a:buClr>
              <a:buSzPts val="6900"/>
              <a:buChar char="•"/>
              <a:defRPr sz="6900"/>
            </a:lvl7pPr>
            <a:lvl8pPr indent="-666750" lvl="7" marL="3657600" algn="l">
              <a:spcBef>
                <a:spcPts val="1400"/>
              </a:spcBef>
              <a:spcAft>
                <a:spcPts val="0"/>
              </a:spcAft>
              <a:buClr>
                <a:schemeClr val="dk1"/>
              </a:buClr>
              <a:buSzPts val="6900"/>
              <a:buChar char="•"/>
              <a:defRPr sz="6900"/>
            </a:lvl8pPr>
            <a:lvl9pPr indent="-666750" lvl="8" marL="4114800" algn="l">
              <a:spcBef>
                <a:spcPts val="1400"/>
              </a:spcBef>
              <a:spcAft>
                <a:spcPts val="0"/>
              </a:spcAft>
              <a:buClr>
                <a:schemeClr val="dk1"/>
              </a:buClr>
              <a:buSzPts val="6900"/>
              <a:buChar char="•"/>
              <a:defRPr sz="6900"/>
            </a:lvl9pPr>
          </a:lstStyle>
          <a:p/>
        </p:txBody>
      </p:sp>
      <p:sp>
        <p:nvSpPr>
          <p:cNvPr id="61" name="Google Shape;61;p9"/>
          <p:cNvSpPr txBox="1"/>
          <p:nvPr>
            <p:ph idx="2" type="body"/>
          </p:nvPr>
        </p:nvSpPr>
        <p:spPr>
          <a:xfrm>
            <a:off x="1645922" y="4592322"/>
            <a:ext cx="10830000" cy="15011400"/>
          </a:xfrm>
          <a:prstGeom prst="rect">
            <a:avLst/>
          </a:prstGeom>
          <a:noFill/>
          <a:ln>
            <a:noFill/>
          </a:ln>
        </p:spPr>
        <p:txBody>
          <a:bodyPr anchorCtr="0" anchor="t" bIns="158500" lIns="316975" spcFirstLastPara="1" rIns="316975" wrap="square" tIns="158500">
            <a:normAutofit/>
          </a:bodyPr>
          <a:lstStyle>
            <a:lvl1pPr indent="-228600" lvl="0" marL="457200" algn="l">
              <a:spcBef>
                <a:spcPts val="1000"/>
              </a:spcBef>
              <a:spcAft>
                <a:spcPts val="0"/>
              </a:spcAft>
              <a:buClr>
                <a:schemeClr val="dk1"/>
              </a:buClr>
              <a:buSzPts val="4800"/>
              <a:buNone/>
              <a:defRPr sz="4800"/>
            </a:lvl1pPr>
            <a:lvl2pPr indent="-228600" lvl="1" marL="914400" algn="l">
              <a:spcBef>
                <a:spcPts val="800"/>
              </a:spcBef>
              <a:spcAft>
                <a:spcPts val="0"/>
              </a:spcAft>
              <a:buClr>
                <a:schemeClr val="dk1"/>
              </a:buClr>
              <a:buSzPts val="4200"/>
              <a:buNone/>
              <a:defRPr sz="4200"/>
            </a:lvl2pPr>
            <a:lvl3pPr indent="-228600" lvl="2" marL="1371600" algn="l">
              <a:spcBef>
                <a:spcPts val="700"/>
              </a:spcBef>
              <a:spcAft>
                <a:spcPts val="0"/>
              </a:spcAft>
              <a:buClr>
                <a:schemeClr val="dk1"/>
              </a:buClr>
              <a:buSzPts val="3500"/>
              <a:buNone/>
              <a:defRPr sz="3500"/>
            </a:lvl3pPr>
            <a:lvl4pPr indent="-228600" lvl="3" marL="1828800" algn="l">
              <a:spcBef>
                <a:spcPts val="600"/>
              </a:spcBef>
              <a:spcAft>
                <a:spcPts val="0"/>
              </a:spcAft>
              <a:buClr>
                <a:schemeClr val="dk1"/>
              </a:buClr>
              <a:buSzPts val="3100"/>
              <a:buNone/>
              <a:defRPr sz="3100"/>
            </a:lvl4pPr>
            <a:lvl5pPr indent="-228600" lvl="4" marL="2286000" algn="l">
              <a:spcBef>
                <a:spcPts val="600"/>
              </a:spcBef>
              <a:spcAft>
                <a:spcPts val="0"/>
              </a:spcAft>
              <a:buClr>
                <a:schemeClr val="dk1"/>
              </a:buClr>
              <a:buSzPts val="3100"/>
              <a:buNone/>
              <a:defRPr sz="3100"/>
            </a:lvl5pPr>
            <a:lvl6pPr indent="-228600" lvl="5" marL="2743200" algn="l">
              <a:spcBef>
                <a:spcPts val="600"/>
              </a:spcBef>
              <a:spcAft>
                <a:spcPts val="0"/>
              </a:spcAft>
              <a:buClr>
                <a:schemeClr val="dk1"/>
              </a:buClr>
              <a:buSzPts val="3100"/>
              <a:buNone/>
              <a:defRPr sz="3100"/>
            </a:lvl6pPr>
            <a:lvl7pPr indent="-228600" lvl="6" marL="3200400" algn="l">
              <a:spcBef>
                <a:spcPts val="600"/>
              </a:spcBef>
              <a:spcAft>
                <a:spcPts val="0"/>
              </a:spcAft>
              <a:buClr>
                <a:schemeClr val="dk1"/>
              </a:buClr>
              <a:buSzPts val="3100"/>
              <a:buNone/>
              <a:defRPr sz="3100"/>
            </a:lvl7pPr>
            <a:lvl8pPr indent="-228600" lvl="7" marL="3657600" algn="l">
              <a:spcBef>
                <a:spcPts val="600"/>
              </a:spcBef>
              <a:spcAft>
                <a:spcPts val="0"/>
              </a:spcAft>
              <a:buClr>
                <a:schemeClr val="dk1"/>
              </a:buClr>
              <a:buSzPts val="3100"/>
              <a:buNone/>
              <a:defRPr sz="3100"/>
            </a:lvl8pPr>
            <a:lvl9pPr indent="-228600" lvl="8" marL="4114800" algn="l">
              <a:spcBef>
                <a:spcPts val="600"/>
              </a:spcBef>
              <a:spcAft>
                <a:spcPts val="0"/>
              </a:spcAft>
              <a:buClr>
                <a:schemeClr val="dk1"/>
              </a:buClr>
              <a:buSzPts val="3100"/>
              <a:buNone/>
              <a:defRPr sz="3100"/>
            </a:lvl9pPr>
          </a:lstStyle>
          <a:p/>
        </p:txBody>
      </p:sp>
      <p:sp>
        <p:nvSpPr>
          <p:cNvPr id="62" name="Google Shape;62;p9"/>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63" name="Google Shape;63;p9"/>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64" name="Google Shape;64;p9"/>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452236" y="15361920"/>
            <a:ext cx="19751100" cy="1813500"/>
          </a:xfrm>
          <a:prstGeom prst="rect">
            <a:avLst/>
          </a:prstGeom>
          <a:noFill/>
          <a:ln>
            <a:noFill/>
          </a:ln>
        </p:spPr>
        <p:txBody>
          <a:bodyPr anchorCtr="0" anchor="b" bIns="158500" lIns="316975" spcFirstLastPara="1" rIns="316975" wrap="square" tIns="158500">
            <a:normAutofit/>
          </a:bodyPr>
          <a:lstStyle>
            <a:lvl1pPr lvl="0" algn="l">
              <a:spcBef>
                <a:spcPts val="0"/>
              </a:spcBef>
              <a:spcAft>
                <a:spcPts val="0"/>
              </a:spcAft>
              <a:buClr>
                <a:schemeClr val="dk1"/>
              </a:buClr>
              <a:buSzPts val="6900"/>
              <a:buFont typeface="Calibri"/>
              <a:buNone/>
              <a:defRPr b="1" sz="69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67" name="Google Shape;67;p10"/>
          <p:cNvSpPr/>
          <p:nvPr>
            <p:ph idx="2" type="pic"/>
          </p:nvPr>
        </p:nvSpPr>
        <p:spPr>
          <a:xfrm>
            <a:off x="6452236" y="1960880"/>
            <a:ext cx="19751100" cy="13167300"/>
          </a:xfrm>
          <a:prstGeom prst="rect">
            <a:avLst/>
          </a:prstGeom>
          <a:noFill/>
          <a:ln>
            <a:noFill/>
          </a:ln>
        </p:spPr>
      </p:sp>
      <p:sp>
        <p:nvSpPr>
          <p:cNvPr id="68" name="Google Shape;68;p10"/>
          <p:cNvSpPr txBox="1"/>
          <p:nvPr>
            <p:ph idx="1" type="body"/>
          </p:nvPr>
        </p:nvSpPr>
        <p:spPr>
          <a:xfrm>
            <a:off x="6452236" y="17175481"/>
            <a:ext cx="19751100" cy="2575500"/>
          </a:xfrm>
          <a:prstGeom prst="rect">
            <a:avLst/>
          </a:prstGeom>
          <a:noFill/>
          <a:ln>
            <a:noFill/>
          </a:ln>
        </p:spPr>
        <p:txBody>
          <a:bodyPr anchorCtr="0" anchor="t" bIns="158500" lIns="316975" spcFirstLastPara="1" rIns="316975" wrap="square" tIns="158500">
            <a:normAutofit/>
          </a:bodyPr>
          <a:lstStyle>
            <a:lvl1pPr indent="-228600" lvl="0" marL="457200" algn="l">
              <a:spcBef>
                <a:spcPts val="1000"/>
              </a:spcBef>
              <a:spcAft>
                <a:spcPts val="0"/>
              </a:spcAft>
              <a:buClr>
                <a:schemeClr val="dk1"/>
              </a:buClr>
              <a:buSzPts val="4800"/>
              <a:buNone/>
              <a:defRPr sz="4800"/>
            </a:lvl1pPr>
            <a:lvl2pPr indent="-228600" lvl="1" marL="914400" algn="l">
              <a:spcBef>
                <a:spcPts val="800"/>
              </a:spcBef>
              <a:spcAft>
                <a:spcPts val="0"/>
              </a:spcAft>
              <a:buClr>
                <a:schemeClr val="dk1"/>
              </a:buClr>
              <a:buSzPts val="4200"/>
              <a:buNone/>
              <a:defRPr sz="4200"/>
            </a:lvl2pPr>
            <a:lvl3pPr indent="-228600" lvl="2" marL="1371600" algn="l">
              <a:spcBef>
                <a:spcPts val="700"/>
              </a:spcBef>
              <a:spcAft>
                <a:spcPts val="0"/>
              </a:spcAft>
              <a:buClr>
                <a:schemeClr val="dk1"/>
              </a:buClr>
              <a:buSzPts val="3500"/>
              <a:buNone/>
              <a:defRPr sz="3500"/>
            </a:lvl3pPr>
            <a:lvl4pPr indent="-228600" lvl="3" marL="1828800" algn="l">
              <a:spcBef>
                <a:spcPts val="600"/>
              </a:spcBef>
              <a:spcAft>
                <a:spcPts val="0"/>
              </a:spcAft>
              <a:buClr>
                <a:schemeClr val="dk1"/>
              </a:buClr>
              <a:buSzPts val="3100"/>
              <a:buNone/>
              <a:defRPr sz="3100"/>
            </a:lvl4pPr>
            <a:lvl5pPr indent="-228600" lvl="4" marL="2286000" algn="l">
              <a:spcBef>
                <a:spcPts val="600"/>
              </a:spcBef>
              <a:spcAft>
                <a:spcPts val="0"/>
              </a:spcAft>
              <a:buClr>
                <a:schemeClr val="dk1"/>
              </a:buClr>
              <a:buSzPts val="3100"/>
              <a:buNone/>
              <a:defRPr sz="3100"/>
            </a:lvl5pPr>
            <a:lvl6pPr indent="-228600" lvl="5" marL="2743200" algn="l">
              <a:spcBef>
                <a:spcPts val="600"/>
              </a:spcBef>
              <a:spcAft>
                <a:spcPts val="0"/>
              </a:spcAft>
              <a:buClr>
                <a:schemeClr val="dk1"/>
              </a:buClr>
              <a:buSzPts val="3100"/>
              <a:buNone/>
              <a:defRPr sz="3100"/>
            </a:lvl6pPr>
            <a:lvl7pPr indent="-228600" lvl="6" marL="3200400" algn="l">
              <a:spcBef>
                <a:spcPts val="600"/>
              </a:spcBef>
              <a:spcAft>
                <a:spcPts val="0"/>
              </a:spcAft>
              <a:buClr>
                <a:schemeClr val="dk1"/>
              </a:buClr>
              <a:buSzPts val="3100"/>
              <a:buNone/>
              <a:defRPr sz="3100"/>
            </a:lvl7pPr>
            <a:lvl8pPr indent="-228600" lvl="7" marL="3657600" algn="l">
              <a:spcBef>
                <a:spcPts val="600"/>
              </a:spcBef>
              <a:spcAft>
                <a:spcPts val="0"/>
              </a:spcAft>
              <a:buClr>
                <a:schemeClr val="dk1"/>
              </a:buClr>
              <a:buSzPts val="3100"/>
              <a:buNone/>
              <a:defRPr sz="3100"/>
            </a:lvl8pPr>
            <a:lvl9pPr indent="-228600" lvl="8" marL="4114800" algn="l">
              <a:spcBef>
                <a:spcPts val="600"/>
              </a:spcBef>
              <a:spcAft>
                <a:spcPts val="0"/>
              </a:spcAft>
              <a:buClr>
                <a:schemeClr val="dk1"/>
              </a:buClr>
              <a:buSzPts val="3100"/>
              <a:buNone/>
              <a:defRPr sz="3100"/>
            </a:lvl9pPr>
          </a:lstStyle>
          <a:p/>
        </p:txBody>
      </p:sp>
      <p:sp>
        <p:nvSpPr>
          <p:cNvPr id="69" name="Google Shape;69;p10"/>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0" name="Google Shape;70;p10"/>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algn="ctr">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p:txBody>
      </p:sp>
      <p:sp>
        <p:nvSpPr>
          <p:cNvPr id="71" name="Google Shape;71;p10"/>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645920" y="878841"/>
            <a:ext cx="29626500" cy="3657600"/>
          </a:xfrm>
          <a:prstGeom prst="rect">
            <a:avLst/>
          </a:prstGeom>
          <a:noFill/>
          <a:ln>
            <a:noFill/>
          </a:ln>
        </p:spPr>
        <p:txBody>
          <a:bodyPr anchorCtr="0" anchor="ctr" bIns="158500" lIns="316975" spcFirstLastPara="1" rIns="316975" wrap="square" tIns="158500">
            <a:normAutofit/>
          </a:bodyPr>
          <a:lstStyle>
            <a:lvl1pPr lvl="0" marR="0" rtl="0" algn="ctr">
              <a:spcBef>
                <a:spcPts val="0"/>
              </a:spcBef>
              <a:spcAft>
                <a:spcPts val="0"/>
              </a:spcAft>
              <a:buClr>
                <a:schemeClr val="dk1"/>
              </a:buClr>
              <a:buSzPts val="15200"/>
              <a:buFont typeface="Calibri"/>
              <a:buNone/>
              <a:defRPr b="0" i="0" sz="15200" u="none" cap="none" strike="noStrike">
                <a:solidFill>
                  <a:schemeClr val="dk1"/>
                </a:solidFill>
                <a:latin typeface="Calibri"/>
                <a:ea typeface="Calibri"/>
                <a:cs typeface="Calibri"/>
                <a:sym typeface="Calibri"/>
              </a:defRPr>
            </a:lvl1pPr>
            <a:lvl2pPr lvl="1">
              <a:spcBef>
                <a:spcPts val="0"/>
              </a:spcBef>
              <a:spcAft>
                <a:spcPts val="0"/>
              </a:spcAft>
              <a:buSzPts val="1000"/>
              <a:buNone/>
              <a:defRPr sz="1300"/>
            </a:lvl2pPr>
            <a:lvl3pPr lvl="2">
              <a:spcBef>
                <a:spcPts val="0"/>
              </a:spcBef>
              <a:spcAft>
                <a:spcPts val="0"/>
              </a:spcAft>
              <a:buSzPts val="1000"/>
              <a:buNone/>
              <a:defRPr sz="1300"/>
            </a:lvl3pPr>
            <a:lvl4pPr lvl="3">
              <a:spcBef>
                <a:spcPts val="0"/>
              </a:spcBef>
              <a:spcAft>
                <a:spcPts val="0"/>
              </a:spcAft>
              <a:buSzPts val="1000"/>
              <a:buNone/>
              <a:defRPr sz="1300"/>
            </a:lvl4pPr>
            <a:lvl5pPr lvl="4">
              <a:spcBef>
                <a:spcPts val="0"/>
              </a:spcBef>
              <a:spcAft>
                <a:spcPts val="0"/>
              </a:spcAft>
              <a:buSzPts val="1000"/>
              <a:buNone/>
              <a:defRPr sz="1300"/>
            </a:lvl5pPr>
            <a:lvl6pPr lvl="5">
              <a:spcBef>
                <a:spcPts val="0"/>
              </a:spcBef>
              <a:spcAft>
                <a:spcPts val="0"/>
              </a:spcAft>
              <a:buSzPts val="1000"/>
              <a:buNone/>
              <a:defRPr sz="1300"/>
            </a:lvl6pPr>
            <a:lvl7pPr lvl="6">
              <a:spcBef>
                <a:spcPts val="0"/>
              </a:spcBef>
              <a:spcAft>
                <a:spcPts val="0"/>
              </a:spcAft>
              <a:buSzPts val="1000"/>
              <a:buNone/>
              <a:defRPr sz="1300"/>
            </a:lvl7pPr>
            <a:lvl8pPr lvl="7">
              <a:spcBef>
                <a:spcPts val="0"/>
              </a:spcBef>
              <a:spcAft>
                <a:spcPts val="0"/>
              </a:spcAft>
              <a:buSzPts val="1000"/>
              <a:buNone/>
              <a:defRPr sz="1300"/>
            </a:lvl8pPr>
            <a:lvl9pPr lvl="8">
              <a:spcBef>
                <a:spcPts val="0"/>
              </a:spcBef>
              <a:spcAft>
                <a:spcPts val="0"/>
              </a:spcAft>
              <a:buSzPts val="1000"/>
              <a:buNone/>
              <a:defRPr sz="1300"/>
            </a:lvl9pPr>
          </a:lstStyle>
          <a:p/>
        </p:txBody>
      </p:sp>
      <p:sp>
        <p:nvSpPr>
          <p:cNvPr id="11" name="Google Shape;11;p1"/>
          <p:cNvSpPr txBox="1"/>
          <p:nvPr>
            <p:ph idx="1" type="body"/>
          </p:nvPr>
        </p:nvSpPr>
        <p:spPr>
          <a:xfrm>
            <a:off x="1645920" y="5120642"/>
            <a:ext cx="29626500" cy="14483100"/>
          </a:xfrm>
          <a:prstGeom prst="rect">
            <a:avLst/>
          </a:prstGeom>
          <a:noFill/>
          <a:ln>
            <a:noFill/>
          </a:ln>
        </p:spPr>
        <p:txBody>
          <a:bodyPr anchorCtr="0" anchor="t" bIns="158500" lIns="316975" spcFirstLastPara="1" rIns="316975" wrap="square" tIns="158500">
            <a:normAutofit/>
          </a:bodyPr>
          <a:lstStyle>
            <a:lvl1pPr indent="-933450" lvl="0" marL="457200" marR="0" rtl="0" algn="l">
              <a:spcBef>
                <a:spcPts val="2200"/>
              </a:spcBef>
              <a:spcAft>
                <a:spcPts val="0"/>
              </a:spcAft>
              <a:buClr>
                <a:schemeClr val="dk1"/>
              </a:buClr>
              <a:buSzPts val="11100"/>
              <a:buFont typeface="Arial"/>
              <a:buChar char="•"/>
              <a:defRPr b="0" i="0" sz="11100" u="none" cap="none" strike="noStrike">
                <a:solidFill>
                  <a:schemeClr val="dk1"/>
                </a:solidFill>
                <a:latin typeface="Calibri"/>
                <a:ea typeface="Calibri"/>
                <a:cs typeface="Calibri"/>
                <a:sym typeface="Calibri"/>
              </a:defRPr>
            </a:lvl1pPr>
            <a:lvl2pPr indent="-844550" lvl="1" marL="914400" marR="0" rtl="0" algn="l">
              <a:spcBef>
                <a:spcPts val="1900"/>
              </a:spcBef>
              <a:spcAft>
                <a:spcPts val="0"/>
              </a:spcAft>
              <a:buClr>
                <a:schemeClr val="dk1"/>
              </a:buClr>
              <a:buSzPts val="9700"/>
              <a:buFont typeface="Arial"/>
              <a:buChar char="–"/>
              <a:defRPr b="0" i="0" sz="9700" u="none" cap="none" strike="noStrike">
                <a:solidFill>
                  <a:schemeClr val="dk1"/>
                </a:solidFill>
                <a:latin typeface="Calibri"/>
                <a:ea typeface="Calibri"/>
                <a:cs typeface="Calibri"/>
                <a:sym typeface="Calibri"/>
              </a:defRPr>
            </a:lvl2pPr>
            <a:lvl3pPr indent="-755650" lvl="2" marL="1371600" marR="0" rtl="0" algn="l">
              <a:spcBef>
                <a:spcPts val="1700"/>
              </a:spcBef>
              <a:spcAft>
                <a:spcPts val="0"/>
              </a:spcAft>
              <a:buClr>
                <a:schemeClr val="dk1"/>
              </a:buClr>
              <a:buSzPts val="8300"/>
              <a:buFont typeface="Arial"/>
              <a:buChar char="•"/>
              <a:defRPr b="0" i="0" sz="8300" u="none" cap="none" strike="noStrike">
                <a:solidFill>
                  <a:schemeClr val="dk1"/>
                </a:solidFill>
                <a:latin typeface="Calibri"/>
                <a:ea typeface="Calibri"/>
                <a:cs typeface="Calibri"/>
                <a:sym typeface="Calibri"/>
              </a:defRPr>
            </a:lvl3pPr>
            <a:lvl4pPr indent="-666750" lvl="3" marL="1828800" marR="0" rtl="0" algn="l">
              <a:spcBef>
                <a:spcPts val="14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4pPr>
            <a:lvl5pPr indent="-666750" lvl="4" marL="2286000" marR="0" rtl="0" algn="l">
              <a:spcBef>
                <a:spcPts val="14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5pPr>
            <a:lvl6pPr indent="-666750" lvl="5" marL="2743200" marR="0" rtl="0" algn="l">
              <a:spcBef>
                <a:spcPts val="14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6pPr>
            <a:lvl7pPr indent="-666750" lvl="6" marL="3200400" marR="0" rtl="0" algn="l">
              <a:spcBef>
                <a:spcPts val="14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7pPr>
            <a:lvl8pPr indent="-666750" lvl="7" marL="3657600" marR="0" rtl="0" algn="l">
              <a:spcBef>
                <a:spcPts val="14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8pPr>
            <a:lvl9pPr indent="-666750" lvl="8" marL="4114800" marR="0" rtl="0" algn="l">
              <a:spcBef>
                <a:spcPts val="140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1645920" y="20340321"/>
            <a:ext cx="7680900" cy="1168500"/>
          </a:xfrm>
          <a:prstGeom prst="rect">
            <a:avLst/>
          </a:prstGeom>
          <a:noFill/>
          <a:ln>
            <a:noFill/>
          </a:ln>
        </p:spPr>
        <p:txBody>
          <a:bodyPr anchorCtr="0" anchor="ctr" bIns="158500" lIns="316975" spcFirstLastPara="1" rIns="316975" wrap="square" tIns="158500">
            <a:noAutofit/>
          </a:bodyPr>
          <a:lstStyle>
            <a:lvl1pPr lvl="0" marR="0" rtl="0" algn="l">
              <a:spcBef>
                <a:spcPts val="0"/>
              </a:spcBef>
              <a:spcAft>
                <a:spcPts val="0"/>
              </a:spcAft>
              <a:buSzPts val="1000"/>
              <a:buNone/>
              <a:defRPr b="0" i="0" sz="4200" u="none" cap="none" strike="noStrike">
                <a:solidFill>
                  <a:srgbClr val="888888"/>
                </a:solidFill>
                <a:latin typeface="Calibri"/>
                <a:ea typeface="Calibri"/>
                <a:cs typeface="Calibri"/>
                <a:sym typeface="Calibri"/>
              </a:defRPr>
            </a:lvl1pPr>
            <a:lvl2pPr lvl="1"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2pPr>
            <a:lvl3pPr lvl="2"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3pPr>
            <a:lvl4pPr lvl="3"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4pPr>
            <a:lvl5pPr lvl="4"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5pPr>
            <a:lvl6pPr lvl="5"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6pPr>
            <a:lvl7pPr lvl="6"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7pPr>
            <a:lvl8pPr lvl="7"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8pPr>
            <a:lvl9pPr lvl="8"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11247120" y="20340321"/>
            <a:ext cx="10424100" cy="1168500"/>
          </a:xfrm>
          <a:prstGeom prst="rect">
            <a:avLst/>
          </a:prstGeom>
          <a:noFill/>
          <a:ln>
            <a:noFill/>
          </a:ln>
        </p:spPr>
        <p:txBody>
          <a:bodyPr anchorCtr="0" anchor="ctr" bIns="158500" lIns="316975" spcFirstLastPara="1" rIns="316975" wrap="square" tIns="158500">
            <a:noAutofit/>
          </a:bodyPr>
          <a:lstStyle>
            <a:lvl1pPr lvl="0" marR="0" rtl="0" algn="ctr">
              <a:spcBef>
                <a:spcPts val="0"/>
              </a:spcBef>
              <a:spcAft>
                <a:spcPts val="0"/>
              </a:spcAft>
              <a:buSzPts val="1000"/>
              <a:buNone/>
              <a:defRPr b="0" i="0" sz="4200" u="none" cap="none" strike="noStrike">
                <a:solidFill>
                  <a:srgbClr val="888888"/>
                </a:solidFill>
                <a:latin typeface="Calibri"/>
                <a:ea typeface="Calibri"/>
                <a:cs typeface="Calibri"/>
                <a:sym typeface="Calibri"/>
              </a:defRPr>
            </a:lvl1pPr>
            <a:lvl2pPr lvl="1"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2pPr>
            <a:lvl3pPr lvl="2"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3pPr>
            <a:lvl4pPr lvl="3"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4pPr>
            <a:lvl5pPr lvl="4"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5pPr>
            <a:lvl6pPr lvl="5"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6pPr>
            <a:lvl7pPr lvl="6"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7pPr>
            <a:lvl8pPr lvl="7"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8pPr>
            <a:lvl9pPr lvl="8" marR="0" rtl="0" algn="l">
              <a:spcBef>
                <a:spcPts val="0"/>
              </a:spcBef>
              <a:spcAft>
                <a:spcPts val="0"/>
              </a:spcAft>
              <a:buSzPts val="1000"/>
              <a:buNone/>
              <a:defRPr b="0" i="0" sz="62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23591520" y="20340321"/>
            <a:ext cx="7680900" cy="1168500"/>
          </a:xfrm>
          <a:prstGeom prst="rect">
            <a:avLst/>
          </a:prstGeom>
          <a:noFill/>
          <a:ln>
            <a:noFill/>
          </a:ln>
        </p:spPr>
        <p:txBody>
          <a:bodyPr anchorCtr="0" anchor="ctr" bIns="158500" lIns="316975" spcFirstLastPara="1" rIns="316975" wrap="square" tIns="158500">
            <a:noAutofit/>
          </a:bodyPr>
          <a:lstStyle>
            <a:lvl1pPr indent="0" lvl="0" marL="0" marR="0" rtl="0" algn="r">
              <a:spcBef>
                <a:spcPts val="0"/>
              </a:spcBef>
              <a:buNone/>
              <a:defRPr b="0" i="0" sz="4200" u="none" cap="none" strike="noStrike">
                <a:solidFill>
                  <a:srgbClr val="888888"/>
                </a:solidFill>
                <a:latin typeface="Calibri"/>
                <a:ea typeface="Calibri"/>
                <a:cs typeface="Calibri"/>
                <a:sym typeface="Calibri"/>
              </a:defRPr>
            </a:lvl1pPr>
            <a:lvl2pPr indent="0" lvl="1" marL="0" marR="0" rtl="0" algn="r">
              <a:spcBef>
                <a:spcPts val="0"/>
              </a:spcBef>
              <a:buNone/>
              <a:defRPr b="0" i="0" sz="4200" u="none" cap="none" strike="noStrike">
                <a:solidFill>
                  <a:srgbClr val="888888"/>
                </a:solidFill>
                <a:latin typeface="Calibri"/>
                <a:ea typeface="Calibri"/>
                <a:cs typeface="Calibri"/>
                <a:sym typeface="Calibri"/>
              </a:defRPr>
            </a:lvl2pPr>
            <a:lvl3pPr indent="0" lvl="2" marL="0" marR="0" rtl="0" algn="r">
              <a:spcBef>
                <a:spcPts val="0"/>
              </a:spcBef>
              <a:buNone/>
              <a:defRPr b="0" i="0" sz="4200" u="none" cap="none" strike="noStrike">
                <a:solidFill>
                  <a:srgbClr val="888888"/>
                </a:solidFill>
                <a:latin typeface="Calibri"/>
                <a:ea typeface="Calibri"/>
                <a:cs typeface="Calibri"/>
                <a:sym typeface="Calibri"/>
              </a:defRPr>
            </a:lvl3pPr>
            <a:lvl4pPr indent="0" lvl="3" marL="0" marR="0" rtl="0" algn="r">
              <a:spcBef>
                <a:spcPts val="0"/>
              </a:spcBef>
              <a:buNone/>
              <a:defRPr b="0" i="0" sz="4200" u="none" cap="none" strike="noStrike">
                <a:solidFill>
                  <a:srgbClr val="888888"/>
                </a:solidFill>
                <a:latin typeface="Calibri"/>
                <a:ea typeface="Calibri"/>
                <a:cs typeface="Calibri"/>
                <a:sym typeface="Calibri"/>
              </a:defRPr>
            </a:lvl4pPr>
            <a:lvl5pPr indent="0" lvl="4" marL="0" marR="0" rtl="0" algn="r">
              <a:spcBef>
                <a:spcPts val="0"/>
              </a:spcBef>
              <a:buNone/>
              <a:defRPr b="0" i="0" sz="4200" u="none" cap="none" strike="noStrike">
                <a:solidFill>
                  <a:srgbClr val="888888"/>
                </a:solidFill>
                <a:latin typeface="Calibri"/>
                <a:ea typeface="Calibri"/>
                <a:cs typeface="Calibri"/>
                <a:sym typeface="Calibri"/>
              </a:defRPr>
            </a:lvl5pPr>
            <a:lvl6pPr indent="0" lvl="5" marL="0" marR="0" rtl="0" algn="r">
              <a:spcBef>
                <a:spcPts val="0"/>
              </a:spcBef>
              <a:buNone/>
              <a:defRPr b="0" i="0" sz="4200" u="none" cap="none" strike="noStrike">
                <a:solidFill>
                  <a:srgbClr val="888888"/>
                </a:solidFill>
                <a:latin typeface="Calibri"/>
                <a:ea typeface="Calibri"/>
                <a:cs typeface="Calibri"/>
                <a:sym typeface="Calibri"/>
              </a:defRPr>
            </a:lvl6pPr>
            <a:lvl7pPr indent="0" lvl="6" marL="0" marR="0" rtl="0" algn="r">
              <a:spcBef>
                <a:spcPts val="0"/>
              </a:spcBef>
              <a:buNone/>
              <a:defRPr b="0" i="0" sz="4200" u="none" cap="none" strike="noStrike">
                <a:solidFill>
                  <a:srgbClr val="888888"/>
                </a:solidFill>
                <a:latin typeface="Calibri"/>
                <a:ea typeface="Calibri"/>
                <a:cs typeface="Calibri"/>
                <a:sym typeface="Calibri"/>
              </a:defRPr>
            </a:lvl7pPr>
            <a:lvl8pPr indent="0" lvl="7" marL="0" marR="0" rtl="0" algn="r">
              <a:spcBef>
                <a:spcPts val="0"/>
              </a:spcBef>
              <a:buNone/>
              <a:defRPr b="0" i="0" sz="4200" u="none" cap="none" strike="noStrike">
                <a:solidFill>
                  <a:srgbClr val="888888"/>
                </a:solidFill>
                <a:latin typeface="Calibri"/>
                <a:ea typeface="Calibri"/>
                <a:cs typeface="Calibri"/>
                <a:sym typeface="Calibri"/>
              </a:defRPr>
            </a:lvl8pPr>
            <a:lvl9pPr indent="0" lvl="8" marL="0" marR="0" rtl="0" algn="r">
              <a:spcBef>
                <a:spcPts val="0"/>
              </a:spcBef>
              <a:buNone/>
              <a:defRPr b="0" i="0" sz="4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8.png"/><Relationship Id="rId13" Type="http://schemas.openxmlformats.org/officeDocument/2006/relationships/image" Target="../media/image11.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p:nvPr/>
        </p:nvSpPr>
        <p:spPr>
          <a:xfrm>
            <a:off x="342891" y="303753"/>
            <a:ext cx="32232600" cy="21490500"/>
          </a:xfrm>
          <a:prstGeom prst="rect">
            <a:avLst/>
          </a:prstGeom>
          <a:noFill/>
          <a:ln cap="flat" cmpd="sng" w="28575">
            <a:solidFill>
              <a:schemeClr val="dk1"/>
            </a:solidFill>
            <a:prstDash val="solid"/>
            <a:miter lim="800000"/>
            <a:headEnd len="sm" w="sm" type="none"/>
            <a:tailEnd len="sm" w="sm" type="none"/>
          </a:ln>
        </p:spPr>
        <p:txBody>
          <a:bodyPr anchorCtr="0" anchor="ctr" bIns="33000" lIns="66025" spcFirstLastPara="1" rIns="66025" wrap="square" tIns="33000">
            <a:noAutofit/>
          </a:bodyPr>
          <a:lstStyle/>
          <a:p>
            <a:pPr indent="0" lvl="0" marL="0" marR="0" rtl="0" algn="l">
              <a:spcBef>
                <a:spcPts val="0"/>
              </a:spcBef>
              <a:spcAft>
                <a:spcPts val="0"/>
              </a:spcAft>
              <a:buClr>
                <a:schemeClr val="dk1"/>
              </a:buClr>
              <a:buSzPts val="2000"/>
              <a:buFont typeface="Arial"/>
              <a:buNone/>
            </a:pPr>
            <a:r>
              <a:t/>
            </a:r>
            <a:endParaRPr b="0" sz="2000" u="none">
              <a:solidFill>
                <a:schemeClr val="dk1"/>
              </a:solidFill>
              <a:latin typeface="Arial"/>
              <a:ea typeface="Arial"/>
              <a:cs typeface="Arial"/>
              <a:sym typeface="Arial"/>
            </a:endParaRPr>
          </a:p>
        </p:txBody>
      </p:sp>
      <p:sp>
        <p:nvSpPr>
          <p:cNvPr id="90" name="Google Shape;90;p13"/>
          <p:cNvSpPr/>
          <p:nvPr/>
        </p:nvSpPr>
        <p:spPr>
          <a:xfrm>
            <a:off x="15292294" y="9088867"/>
            <a:ext cx="672000" cy="4076700"/>
          </a:xfrm>
          <a:prstGeom prst="rect">
            <a:avLst/>
          </a:prstGeom>
          <a:solidFill>
            <a:schemeClr val="lt1"/>
          </a:solidFill>
          <a:ln>
            <a:noFill/>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91" name="Google Shape;91;p13"/>
          <p:cNvSpPr/>
          <p:nvPr/>
        </p:nvSpPr>
        <p:spPr>
          <a:xfrm>
            <a:off x="22997625" y="14489525"/>
            <a:ext cx="9600600" cy="7235700"/>
          </a:xfrm>
          <a:prstGeom prst="rect">
            <a:avLst/>
          </a:prstGeom>
          <a:noFill/>
          <a:ln>
            <a:noFill/>
          </a:ln>
        </p:spPr>
        <p:txBody>
          <a:bodyPr anchorCtr="0" anchor="t" bIns="33000" lIns="66025" spcFirstLastPara="1" rIns="66025" wrap="square" tIns="33000">
            <a:noAutofit/>
          </a:bodyPr>
          <a:lstStyle/>
          <a:p>
            <a:pPr indent="0" lvl="0" marL="0" marR="0" rtl="0" algn="l">
              <a:spcBef>
                <a:spcPts val="0"/>
              </a:spcBef>
              <a:spcAft>
                <a:spcPts val="0"/>
              </a:spcAft>
              <a:buNone/>
            </a:pPr>
            <a:r>
              <a:rPr b="1" lang="en-US" sz="3400">
                <a:solidFill>
                  <a:schemeClr val="dk1"/>
                </a:solidFill>
                <a:latin typeface="Cambria"/>
                <a:ea typeface="Cambria"/>
                <a:cs typeface="Cambria"/>
                <a:sym typeface="Cambria"/>
              </a:rPr>
              <a:t>Discussion</a:t>
            </a:r>
            <a:endParaRPr b="1" sz="3400">
              <a:solidFill>
                <a:schemeClr val="dk1"/>
              </a:solidFill>
              <a:latin typeface="Cambria"/>
              <a:ea typeface="Cambria"/>
              <a:cs typeface="Cambria"/>
              <a:sym typeface="Cambria"/>
            </a:endParaRPr>
          </a:p>
          <a:p>
            <a:pPr indent="0" lvl="0" marL="0" marR="0" rtl="0" algn="l">
              <a:spcBef>
                <a:spcPts val="0"/>
              </a:spcBef>
              <a:spcAft>
                <a:spcPts val="0"/>
              </a:spcAft>
              <a:buNone/>
            </a:pPr>
            <a:r>
              <a:rPr lang="en-US" sz="2800">
                <a:solidFill>
                  <a:schemeClr val="dk1"/>
                </a:solidFill>
                <a:latin typeface="Cambria"/>
                <a:ea typeface="Cambria"/>
                <a:cs typeface="Cambria"/>
                <a:sym typeface="Cambria"/>
              </a:rPr>
              <a:t>The MaxEnt result is a suitability map showing where eucalyptus could grow if it was planted, according to where it has grown in our training data. The Random Forest result shows where the model thinks that Eucalyptus exists within the study area.</a:t>
            </a:r>
            <a:endParaRPr sz="2800">
              <a:solidFill>
                <a:schemeClr val="dk1"/>
              </a:solidFill>
              <a:latin typeface="Cambria"/>
              <a:ea typeface="Cambria"/>
              <a:cs typeface="Cambria"/>
              <a:sym typeface="Cambria"/>
            </a:endParaRPr>
          </a:p>
          <a:p>
            <a:pPr indent="0" lvl="0" marL="0" marR="0" rtl="0" algn="l">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l">
              <a:spcBef>
                <a:spcPts val="0"/>
              </a:spcBef>
              <a:spcAft>
                <a:spcPts val="0"/>
              </a:spcAft>
              <a:buNone/>
            </a:pPr>
            <a:r>
              <a:rPr lang="en-US" sz="2800">
                <a:solidFill>
                  <a:schemeClr val="dk1"/>
                </a:solidFill>
                <a:latin typeface="Cambria"/>
                <a:ea typeface="Cambria"/>
                <a:cs typeface="Cambria"/>
                <a:sym typeface="Cambria"/>
              </a:rPr>
              <a:t>The two most responsive variables in the analysis in </a:t>
            </a:r>
            <a:r>
              <a:rPr lang="en-US" sz="2800">
                <a:solidFill>
                  <a:schemeClr val="dk1"/>
                </a:solidFill>
                <a:latin typeface="Cambria"/>
                <a:ea typeface="Cambria"/>
                <a:cs typeface="Cambria"/>
                <a:sym typeface="Cambria"/>
              </a:rPr>
              <a:t>MaxEnt are elevation and distance from built.  SAVI and soil type did not have a large impact on MaxEnt.  Random Forest labeled distance to built and elevation with the highest importance.  The Random Forest with 100 decision trees had a 2% higher validation accuracy than the run with 10 decision trees.  Model tuning could increase the validation accuracy particularly setting prior probability parameters. Eucalyptus is frequently planted near built areas which is why the importance of the distance to built variable is so high.</a:t>
            </a:r>
            <a:endParaRPr sz="2900">
              <a:latin typeface="Cambria"/>
              <a:ea typeface="Cambria"/>
              <a:cs typeface="Cambria"/>
              <a:sym typeface="Cambria"/>
            </a:endParaRPr>
          </a:p>
        </p:txBody>
      </p:sp>
      <p:cxnSp>
        <p:nvCxnSpPr>
          <p:cNvPr id="92" name="Google Shape;92;p13"/>
          <p:cNvCxnSpPr/>
          <p:nvPr/>
        </p:nvCxnSpPr>
        <p:spPr>
          <a:xfrm>
            <a:off x="22968022" y="2694743"/>
            <a:ext cx="12600" cy="19109400"/>
          </a:xfrm>
          <a:prstGeom prst="straightConnector1">
            <a:avLst/>
          </a:prstGeom>
          <a:noFill/>
          <a:ln cap="flat" cmpd="sng" w="28575">
            <a:solidFill>
              <a:schemeClr val="dk1"/>
            </a:solidFill>
            <a:prstDash val="solid"/>
            <a:round/>
            <a:headEnd len="med" w="med" type="none"/>
            <a:tailEnd len="med" w="med" type="none"/>
          </a:ln>
        </p:spPr>
      </p:cxnSp>
      <p:sp>
        <p:nvSpPr>
          <p:cNvPr id="93" name="Google Shape;93;p13"/>
          <p:cNvSpPr/>
          <p:nvPr/>
        </p:nvSpPr>
        <p:spPr>
          <a:xfrm>
            <a:off x="342900" y="304800"/>
            <a:ext cx="32232600" cy="2375100"/>
          </a:xfrm>
          <a:prstGeom prst="rect">
            <a:avLst/>
          </a:prstGeom>
          <a:solidFill>
            <a:srgbClr val="6DAC2E"/>
          </a:solidFill>
          <a:ln cap="flat" cmpd="sng" w="9525">
            <a:solidFill>
              <a:schemeClr val="dk1"/>
            </a:solidFill>
            <a:prstDash val="solid"/>
            <a:round/>
            <a:headEnd len="sm" w="sm" type="none"/>
            <a:tailEnd len="sm" w="sm" type="none"/>
          </a:ln>
        </p:spPr>
        <p:txBody>
          <a:bodyPr anchorCtr="0" anchor="t" bIns="33000" lIns="66025" spcFirstLastPara="1" rIns="66025" wrap="square" tIns="330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4" name="Google Shape;94;p13"/>
          <p:cNvSpPr/>
          <p:nvPr/>
        </p:nvSpPr>
        <p:spPr>
          <a:xfrm>
            <a:off x="342900" y="596579"/>
            <a:ext cx="32232600" cy="1806300"/>
          </a:xfrm>
          <a:prstGeom prst="rect">
            <a:avLst/>
          </a:prstGeom>
          <a:solidFill>
            <a:schemeClr val="lt1"/>
          </a:solidFill>
          <a:ln cap="flat" cmpd="sng" w="19050">
            <a:solidFill>
              <a:schemeClr val="dk2"/>
            </a:solidFill>
            <a:prstDash val="solid"/>
            <a:round/>
            <a:headEnd len="sm" w="sm" type="none"/>
            <a:tailEnd len="sm" w="sm" type="none"/>
          </a:ln>
        </p:spPr>
        <p:txBody>
          <a:bodyPr anchorCtr="0" anchor="t" bIns="33000" lIns="66025" spcFirstLastPara="1" rIns="66025" wrap="square" tIns="33000">
            <a:noAutofit/>
          </a:bodyPr>
          <a:lstStyle/>
          <a:p>
            <a:pPr indent="0" lvl="0" marL="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descr="Capture.PNG" id="95" name="Google Shape;95;p13"/>
          <p:cNvPicPr preferRelativeResize="0"/>
          <p:nvPr/>
        </p:nvPicPr>
        <p:blipFill rotWithShape="1">
          <a:blip r:embed="rId3">
            <a:alphaModFix/>
          </a:blip>
          <a:srcRect b="0" l="229" r="0" t="0"/>
          <a:stretch/>
        </p:blipFill>
        <p:spPr>
          <a:xfrm>
            <a:off x="2028373" y="699976"/>
            <a:ext cx="3751786" cy="1447100"/>
          </a:xfrm>
          <a:prstGeom prst="rect">
            <a:avLst/>
          </a:prstGeom>
          <a:noFill/>
          <a:ln>
            <a:noFill/>
          </a:ln>
        </p:spPr>
      </p:pic>
      <p:sp>
        <p:nvSpPr>
          <p:cNvPr id="96" name="Google Shape;96;p13"/>
          <p:cNvSpPr txBox="1"/>
          <p:nvPr/>
        </p:nvSpPr>
        <p:spPr>
          <a:xfrm>
            <a:off x="6082172" y="558181"/>
            <a:ext cx="19279800" cy="1883100"/>
          </a:xfrm>
          <a:prstGeom prst="rect">
            <a:avLst/>
          </a:prstGeom>
          <a:noFill/>
          <a:ln>
            <a:noFill/>
          </a:ln>
        </p:spPr>
        <p:txBody>
          <a:bodyPr anchorCtr="0" anchor="t" bIns="33000" lIns="66025" spcFirstLastPara="1" rIns="66025" wrap="square" tIns="33000">
            <a:spAutoFit/>
          </a:bodyPr>
          <a:lstStyle/>
          <a:p>
            <a:pPr indent="0" lvl="0" marL="0" marR="0" rtl="0" algn="ctr">
              <a:spcBef>
                <a:spcPts val="0"/>
              </a:spcBef>
              <a:spcAft>
                <a:spcPts val="0"/>
              </a:spcAft>
              <a:buNone/>
            </a:pPr>
            <a:r>
              <a:rPr b="1" i="0" lang="en-US" sz="4400" u="none" cap="none" strike="noStrike">
                <a:solidFill>
                  <a:schemeClr val="dk1"/>
                </a:solidFill>
                <a:latin typeface="Cambria"/>
                <a:ea typeface="Cambria"/>
                <a:cs typeface="Cambria"/>
                <a:sym typeface="Cambria"/>
              </a:rPr>
              <a:t>Analysis of</a:t>
            </a:r>
            <a:r>
              <a:rPr b="1" lang="en-US" sz="4400">
                <a:solidFill>
                  <a:schemeClr val="dk1"/>
                </a:solidFill>
                <a:latin typeface="Cambria"/>
                <a:ea typeface="Cambria"/>
                <a:cs typeface="Cambria"/>
                <a:sym typeface="Cambria"/>
              </a:rPr>
              <a:t> Eucalyptus Growth in the San Francisco Bay </a:t>
            </a:r>
            <a:endParaRPr b="1" sz="4400">
              <a:solidFill>
                <a:schemeClr val="dk1"/>
              </a:solidFill>
              <a:latin typeface="Cambria"/>
              <a:ea typeface="Cambria"/>
              <a:cs typeface="Cambria"/>
              <a:sym typeface="Cambria"/>
            </a:endParaRPr>
          </a:p>
          <a:p>
            <a:pPr indent="0" lvl="0" marL="0" marR="0" rtl="0" algn="ctr">
              <a:spcBef>
                <a:spcPts val="0"/>
              </a:spcBef>
              <a:spcAft>
                <a:spcPts val="0"/>
              </a:spcAft>
              <a:buNone/>
            </a:pPr>
            <a:r>
              <a:rPr b="1" lang="en-US" sz="4400">
                <a:solidFill>
                  <a:schemeClr val="dk1"/>
                </a:solidFill>
                <a:latin typeface="Cambria"/>
                <a:ea typeface="Cambria"/>
                <a:cs typeface="Cambria"/>
                <a:sym typeface="Cambria"/>
              </a:rPr>
              <a:t>Area, CA Using Machine Learning Algorithms</a:t>
            </a:r>
            <a:br>
              <a:rPr b="1" i="0" lang="en-US" sz="2900" u="none" cap="none" strike="noStrike">
                <a:solidFill>
                  <a:schemeClr val="dk1"/>
                </a:solidFill>
                <a:latin typeface="Cambria"/>
                <a:ea typeface="Cambria"/>
                <a:cs typeface="Cambria"/>
                <a:sym typeface="Cambria"/>
              </a:rPr>
            </a:br>
            <a:r>
              <a:rPr lang="en-US" sz="3000">
                <a:solidFill>
                  <a:schemeClr val="dk1"/>
                </a:solidFill>
                <a:latin typeface="Cambria"/>
                <a:ea typeface="Cambria"/>
                <a:cs typeface="Cambria"/>
                <a:sym typeface="Cambria"/>
              </a:rPr>
              <a:t>Jason Andrews, Rory Dickinson, Tanner Honnef, Caleb Kluchman</a:t>
            </a:r>
            <a:endParaRPr sz="500"/>
          </a:p>
        </p:txBody>
      </p:sp>
      <p:cxnSp>
        <p:nvCxnSpPr>
          <p:cNvPr id="97" name="Google Shape;97;p13"/>
          <p:cNvCxnSpPr/>
          <p:nvPr/>
        </p:nvCxnSpPr>
        <p:spPr>
          <a:xfrm>
            <a:off x="21992879" y="21984035"/>
            <a:ext cx="0" cy="0"/>
          </a:xfrm>
          <a:prstGeom prst="straightConnector1">
            <a:avLst/>
          </a:prstGeom>
          <a:noFill/>
          <a:ln cap="flat" cmpd="sng" w="22225">
            <a:solidFill>
              <a:schemeClr val="dk1"/>
            </a:solidFill>
            <a:prstDash val="solid"/>
            <a:round/>
            <a:headEnd len="med" w="med" type="none"/>
            <a:tailEnd len="med" w="med" type="none"/>
          </a:ln>
        </p:spPr>
      </p:cxnSp>
      <p:sp>
        <p:nvSpPr>
          <p:cNvPr id="98" name="Google Shape;98;p13"/>
          <p:cNvSpPr txBox="1"/>
          <p:nvPr/>
        </p:nvSpPr>
        <p:spPr>
          <a:xfrm>
            <a:off x="426450" y="2765275"/>
            <a:ext cx="9274200" cy="4038000"/>
          </a:xfrm>
          <a:prstGeom prst="rect">
            <a:avLst/>
          </a:prstGeom>
          <a:noFill/>
          <a:ln>
            <a:noFill/>
          </a:ln>
        </p:spPr>
        <p:txBody>
          <a:bodyPr anchorCtr="0" anchor="t" bIns="33000" lIns="66025" spcFirstLastPara="1" rIns="66025" wrap="square" tIns="33000">
            <a:spAutoFit/>
          </a:bodyPr>
          <a:lstStyle/>
          <a:p>
            <a:pPr indent="0" lvl="0" marL="0" marR="0" rtl="0" algn="l">
              <a:spcBef>
                <a:spcPts val="0"/>
              </a:spcBef>
              <a:spcAft>
                <a:spcPts val="0"/>
              </a:spcAft>
              <a:buClr>
                <a:schemeClr val="dk1"/>
              </a:buClr>
              <a:buSzPts val="3900"/>
              <a:buFont typeface="Cambria"/>
              <a:buNone/>
            </a:pPr>
            <a:r>
              <a:rPr b="1" lang="en-US" sz="3400">
                <a:solidFill>
                  <a:schemeClr val="dk1"/>
                </a:solidFill>
                <a:latin typeface="Cambria"/>
                <a:ea typeface="Cambria"/>
                <a:cs typeface="Cambria"/>
                <a:sym typeface="Cambria"/>
              </a:rPr>
              <a:t>Introduction</a:t>
            </a:r>
            <a:endParaRPr b="1" sz="3400">
              <a:solidFill>
                <a:schemeClr val="dk1"/>
              </a:solidFill>
              <a:latin typeface="Cambria"/>
              <a:ea typeface="Cambria"/>
              <a:cs typeface="Cambria"/>
              <a:sym typeface="Cambria"/>
            </a:endParaRPr>
          </a:p>
          <a:p>
            <a:pPr indent="0" lvl="0" marL="0" marR="0" rtl="0" algn="l">
              <a:spcBef>
                <a:spcPts val="0"/>
              </a:spcBef>
              <a:spcAft>
                <a:spcPts val="0"/>
              </a:spcAft>
              <a:buClr>
                <a:schemeClr val="dk1"/>
              </a:buClr>
              <a:buSzPts val="3900"/>
              <a:buFont typeface="Cambria"/>
              <a:buNone/>
            </a:pPr>
            <a:r>
              <a:rPr lang="en-US" sz="2800">
                <a:solidFill>
                  <a:schemeClr val="dk1"/>
                </a:solidFill>
                <a:latin typeface="Cambria"/>
                <a:ea typeface="Cambria"/>
                <a:cs typeface="Cambria"/>
                <a:sym typeface="Cambria"/>
              </a:rPr>
              <a:t>Eucalyptus globulus, or Tasmanian blue gum eucalyptus, is a large, fast-growing tree that has been planted in many Mediterranean climate biomes around the world, including Northern California. One simple question that has not been answered is whether the tree is continuing to spread and colonize new environments, or if the extent of existing stands is static.  Eucalyptus was typically planted near towns as a windbreak or to stabilize </a:t>
            </a:r>
            <a:r>
              <a:rPr lang="en-US" sz="2800">
                <a:solidFill>
                  <a:schemeClr val="dk1"/>
                </a:solidFill>
                <a:latin typeface="Cambria"/>
                <a:ea typeface="Cambria"/>
                <a:cs typeface="Cambria"/>
                <a:sym typeface="Cambria"/>
              </a:rPr>
              <a:t>loose or sandy soil.</a:t>
            </a:r>
            <a:endParaRPr sz="2900"/>
          </a:p>
        </p:txBody>
      </p:sp>
      <p:sp>
        <p:nvSpPr>
          <p:cNvPr id="99" name="Google Shape;99;p13"/>
          <p:cNvSpPr/>
          <p:nvPr/>
        </p:nvSpPr>
        <p:spPr>
          <a:xfrm>
            <a:off x="449550" y="7084050"/>
            <a:ext cx="9274200" cy="4596900"/>
          </a:xfrm>
          <a:prstGeom prst="rect">
            <a:avLst/>
          </a:prstGeom>
          <a:noFill/>
          <a:ln>
            <a:noFill/>
          </a:ln>
        </p:spPr>
        <p:txBody>
          <a:bodyPr anchorCtr="0" anchor="t" bIns="33000" lIns="66025" spcFirstLastPara="1" rIns="66025" wrap="square" tIns="33000">
            <a:noAutofit/>
          </a:bodyPr>
          <a:lstStyle/>
          <a:p>
            <a:pPr indent="0" lvl="0" marL="0" marR="0" rtl="0" algn="l">
              <a:spcBef>
                <a:spcPts val="0"/>
              </a:spcBef>
              <a:spcAft>
                <a:spcPts val="0"/>
              </a:spcAft>
              <a:buNone/>
            </a:pPr>
            <a:r>
              <a:rPr b="1" i="0" lang="en-US" sz="3400" u="none" cap="none" strike="noStrike">
                <a:solidFill>
                  <a:schemeClr val="dk1"/>
                </a:solidFill>
                <a:latin typeface="Cambria"/>
                <a:ea typeface="Cambria"/>
                <a:cs typeface="Cambria"/>
                <a:sym typeface="Cambria"/>
              </a:rPr>
              <a:t>Research Objectives</a:t>
            </a:r>
            <a:endParaRPr sz="3400"/>
          </a:p>
          <a:p>
            <a:pPr indent="0" lvl="0" marL="0" rtl="0" algn="l">
              <a:lnSpc>
                <a:spcPct val="100000"/>
              </a:lnSpc>
              <a:spcBef>
                <a:spcPts val="0"/>
              </a:spcBef>
              <a:spcAft>
                <a:spcPts val="0"/>
              </a:spcAft>
              <a:buClr>
                <a:schemeClr val="dk1"/>
              </a:buClr>
              <a:buSzPts val="800"/>
              <a:buFont typeface="Arial"/>
              <a:buNone/>
            </a:pPr>
            <a:r>
              <a:rPr lang="en-US" sz="2800">
                <a:solidFill>
                  <a:schemeClr val="dk1"/>
                </a:solidFill>
                <a:latin typeface="Cambria"/>
                <a:ea typeface="Cambria"/>
                <a:cs typeface="Cambria"/>
                <a:sym typeface="Cambria"/>
              </a:rPr>
              <a:t>The goal of this study is to:</a:t>
            </a:r>
            <a:endParaRPr sz="2800">
              <a:solidFill>
                <a:schemeClr val="dk1"/>
              </a:solidFill>
              <a:latin typeface="Cambria"/>
              <a:ea typeface="Cambria"/>
              <a:cs typeface="Cambria"/>
              <a:sym typeface="Cambria"/>
            </a:endParaRPr>
          </a:p>
          <a:p>
            <a:pPr indent="0" lvl="0" marL="0" rtl="0" algn="l">
              <a:lnSpc>
                <a:spcPct val="100000"/>
              </a:lnSpc>
              <a:spcBef>
                <a:spcPts val="0"/>
              </a:spcBef>
              <a:spcAft>
                <a:spcPts val="0"/>
              </a:spcAft>
              <a:buClr>
                <a:schemeClr val="dk1"/>
              </a:buClr>
              <a:buSzPts val="800"/>
              <a:buFont typeface="Arial"/>
              <a:buNone/>
            </a:pPr>
            <a:r>
              <a:rPr lang="en-US" sz="2800">
                <a:solidFill>
                  <a:schemeClr val="dk1"/>
                </a:solidFill>
                <a:latin typeface="Cambria"/>
                <a:ea typeface="Cambria"/>
                <a:cs typeface="Cambria"/>
                <a:sym typeface="Cambria"/>
              </a:rPr>
              <a:t>1)  research how machine learning methods can be used to analyze the extent of eucalyptus based on spectral and other raster data inputs.</a:t>
            </a:r>
            <a:endParaRPr sz="2800">
              <a:solidFill>
                <a:schemeClr val="dk1"/>
              </a:solidFill>
              <a:latin typeface="Cambria"/>
              <a:ea typeface="Cambria"/>
              <a:cs typeface="Cambria"/>
              <a:sym typeface="Cambria"/>
            </a:endParaRPr>
          </a:p>
          <a:p>
            <a:pPr indent="0" lvl="0" marL="0" rtl="0" algn="l">
              <a:lnSpc>
                <a:spcPct val="100000"/>
              </a:lnSpc>
              <a:spcBef>
                <a:spcPts val="0"/>
              </a:spcBef>
              <a:spcAft>
                <a:spcPts val="0"/>
              </a:spcAft>
              <a:buClr>
                <a:schemeClr val="dk1"/>
              </a:buClr>
              <a:buSzPts val="800"/>
              <a:buFont typeface="Arial"/>
              <a:buNone/>
            </a:pPr>
            <a:r>
              <a:rPr lang="en-US" sz="2800">
                <a:solidFill>
                  <a:schemeClr val="dk1"/>
                </a:solidFill>
                <a:latin typeface="Cambria"/>
                <a:ea typeface="Cambria"/>
                <a:cs typeface="Cambria"/>
                <a:sym typeface="Cambria"/>
              </a:rPr>
              <a:t>2) </a:t>
            </a:r>
            <a:r>
              <a:rPr lang="en-US" sz="2800">
                <a:solidFill>
                  <a:schemeClr val="dk1"/>
                </a:solidFill>
                <a:latin typeface="Cambria"/>
                <a:ea typeface="Cambria"/>
                <a:cs typeface="Cambria"/>
                <a:sym typeface="Cambria"/>
              </a:rPr>
              <a:t>understand</a:t>
            </a:r>
            <a:r>
              <a:rPr lang="en-US" sz="2800">
                <a:solidFill>
                  <a:schemeClr val="dk1"/>
                </a:solidFill>
                <a:latin typeface="Cambria"/>
                <a:ea typeface="Cambria"/>
                <a:cs typeface="Cambria"/>
                <a:sym typeface="Cambria"/>
              </a:rPr>
              <a:t> which factors have the greatest importance in predicting eucalyptus distribution</a:t>
            </a:r>
            <a:endParaRPr sz="2800">
              <a:latin typeface="Cambria"/>
              <a:ea typeface="Cambria"/>
              <a:cs typeface="Cambria"/>
              <a:sym typeface="Cambria"/>
            </a:endParaRPr>
          </a:p>
        </p:txBody>
      </p:sp>
      <p:sp>
        <p:nvSpPr>
          <p:cNvPr id="100" name="Google Shape;100;p13"/>
          <p:cNvSpPr txBox="1"/>
          <p:nvPr/>
        </p:nvSpPr>
        <p:spPr>
          <a:xfrm>
            <a:off x="479850" y="18821375"/>
            <a:ext cx="9144600" cy="2745000"/>
          </a:xfrm>
          <a:prstGeom prst="rect">
            <a:avLst/>
          </a:prstGeom>
          <a:noFill/>
          <a:ln>
            <a:noFill/>
          </a:ln>
        </p:spPr>
        <p:txBody>
          <a:bodyPr anchorCtr="0" anchor="t" bIns="33000" lIns="66025" spcFirstLastPara="1" rIns="66025" wrap="square" tIns="33000">
            <a:spAutoFit/>
          </a:bodyPr>
          <a:lstStyle/>
          <a:p>
            <a:pPr indent="0" lvl="0" marL="0" marR="0" rtl="0" algn="l">
              <a:spcBef>
                <a:spcPts val="0"/>
              </a:spcBef>
              <a:spcAft>
                <a:spcPts val="0"/>
              </a:spcAft>
              <a:buClr>
                <a:schemeClr val="dk1"/>
              </a:buClr>
              <a:buSzPts val="3900"/>
              <a:buFont typeface="Cambria"/>
              <a:buNone/>
            </a:pPr>
            <a:r>
              <a:rPr b="1" i="0" lang="en-US" sz="3400" u="none" cap="none" strike="noStrike">
                <a:solidFill>
                  <a:schemeClr val="dk1"/>
                </a:solidFill>
                <a:latin typeface="Cambria"/>
                <a:ea typeface="Cambria"/>
                <a:cs typeface="Cambria"/>
                <a:sym typeface="Cambria"/>
              </a:rPr>
              <a:t>Data</a:t>
            </a:r>
            <a:endParaRPr sz="3400">
              <a:latin typeface="Cambria"/>
              <a:ea typeface="Cambria"/>
              <a:cs typeface="Cambria"/>
              <a:sym typeface="Cambria"/>
            </a:endParaRPr>
          </a:p>
          <a:p>
            <a:pPr indent="0" lvl="0" marL="0" marR="0" rtl="0" algn="l">
              <a:spcBef>
                <a:spcPts val="0"/>
              </a:spcBef>
              <a:spcAft>
                <a:spcPts val="0"/>
              </a:spcAft>
              <a:buClr>
                <a:schemeClr val="dk1"/>
              </a:buClr>
              <a:buSzPts val="2900"/>
              <a:buFont typeface="Cambria"/>
              <a:buNone/>
            </a:pPr>
            <a:r>
              <a:rPr lang="en-US" sz="2800">
                <a:latin typeface="Cambria"/>
                <a:ea typeface="Cambria"/>
                <a:cs typeface="Cambria"/>
                <a:sym typeface="Cambria"/>
              </a:rPr>
              <a:t>The variables used in this analysis include distance from built, precipitation, Soil Adjusted Vegetation Index, </a:t>
            </a:r>
            <a:r>
              <a:rPr lang="en-US" sz="2800">
                <a:latin typeface="Cambria"/>
                <a:ea typeface="Cambria"/>
                <a:cs typeface="Cambria"/>
                <a:sym typeface="Cambria"/>
              </a:rPr>
              <a:t>Land Cover</a:t>
            </a:r>
            <a:r>
              <a:rPr lang="en-US" sz="2800">
                <a:latin typeface="Cambria"/>
                <a:ea typeface="Cambria"/>
                <a:cs typeface="Cambria"/>
                <a:sym typeface="Cambria"/>
              </a:rPr>
              <a:t>, all Sentinel 2 bands, and Elevation.  These were obtained from SRTM, </a:t>
            </a:r>
            <a:r>
              <a:rPr lang="en-US" sz="2800">
                <a:latin typeface="Cambria"/>
                <a:ea typeface="Cambria"/>
                <a:cs typeface="Cambria"/>
                <a:sym typeface="Cambria"/>
              </a:rPr>
              <a:t>Pacific</a:t>
            </a:r>
            <a:r>
              <a:rPr lang="en-US" sz="2800">
                <a:latin typeface="Cambria"/>
                <a:ea typeface="Cambria"/>
                <a:cs typeface="Cambria"/>
                <a:sym typeface="Cambria"/>
              </a:rPr>
              <a:t> Veg Map,  Living Atlas, Sentinel 2, and UCSB CHIRPS.</a:t>
            </a:r>
            <a:endParaRPr sz="2800">
              <a:latin typeface="Cambria"/>
              <a:ea typeface="Cambria"/>
              <a:cs typeface="Cambria"/>
              <a:sym typeface="Cambria"/>
            </a:endParaRPr>
          </a:p>
        </p:txBody>
      </p:sp>
      <p:cxnSp>
        <p:nvCxnSpPr>
          <p:cNvPr id="101" name="Google Shape;101;p13"/>
          <p:cNvCxnSpPr/>
          <p:nvPr/>
        </p:nvCxnSpPr>
        <p:spPr>
          <a:xfrm>
            <a:off x="9744315" y="2684401"/>
            <a:ext cx="23100" cy="19097400"/>
          </a:xfrm>
          <a:prstGeom prst="straightConnector1">
            <a:avLst/>
          </a:prstGeom>
          <a:noFill/>
          <a:ln cap="flat" cmpd="sng" w="28575">
            <a:solidFill>
              <a:schemeClr val="dk1"/>
            </a:solidFill>
            <a:prstDash val="solid"/>
            <a:round/>
            <a:headEnd len="med" w="med" type="none"/>
            <a:tailEnd len="med" w="med" type="none"/>
          </a:ln>
        </p:spPr>
      </p:cxnSp>
      <p:sp>
        <p:nvSpPr>
          <p:cNvPr id="102" name="Google Shape;102;p13"/>
          <p:cNvSpPr/>
          <p:nvPr/>
        </p:nvSpPr>
        <p:spPr>
          <a:xfrm>
            <a:off x="31596919" y="2850483"/>
            <a:ext cx="911700" cy="615600"/>
          </a:xfrm>
          <a:prstGeom prst="rect">
            <a:avLst/>
          </a:prstGeom>
          <a:solidFill>
            <a:schemeClr val="lt1"/>
          </a:solidFill>
          <a:ln cap="flat" cmpd="sng" w="28575">
            <a:solidFill>
              <a:schemeClr val="lt1"/>
            </a:solidFill>
            <a:prstDash val="solid"/>
            <a:miter lim="8000"/>
            <a:headEnd len="sm" w="sm" type="none"/>
            <a:tailEnd len="sm" w="sm" type="none"/>
          </a:ln>
        </p:spPr>
        <p:txBody>
          <a:bodyPr anchorCtr="0" anchor="ctr" bIns="66025" lIns="66025" spcFirstLastPara="1" rIns="66025" wrap="square" tIns="66025">
            <a:noAutofit/>
          </a:bodyPr>
          <a:lstStyle/>
          <a:p>
            <a:pPr indent="0" lvl="0" marL="0" rtl="0" algn="l">
              <a:spcBef>
                <a:spcPts val="0"/>
              </a:spcBef>
              <a:spcAft>
                <a:spcPts val="0"/>
              </a:spcAft>
              <a:buNone/>
            </a:pPr>
            <a:r>
              <a:t/>
            </a:r>
            <a:endParaRPr/>
          </a:p>
        </p:txBody>
      </p:sp>
      <p:cxnSp>
        <p:nvCxnSpPr>
          <p:cNvPr id="103" name="Google Shape;103;p13"/>
          <p:cNvCxnSpPr/>
          <p:nvPr/>
        </p:nvCxnSpPr>
        <p:spPr>
          <a:xfrm flipH="1">
            <a:off x="22981650" y="14442250"/>
            <a:ext cx="9600600" cy="9000"/>
          </a:xfrm>
          <a:prstGeom prst="straightConnector1">
            <a:avLst/>
          </a:prstGeom>
          <a:noFill/>
          <a:ln cap="flat" cmpd="sng" w="28575">
            <a:solidFill>
              <a:schemeClr val="dk1"/>
            </a:solidFill>
            <a:prstDash val="solid"/>
            <a:round/>
            <a:headEnd len="med" w="med" type="none"/>
            <a:tailEnd len="med" w="med" type="none"/>
          </a:ln>
        </p:spPr>
      </p:cxnSp>
      <p:sp>
        <p:nvSpPr>
          <p:cNvPr id="104" name="Google Shape;104;p13"/>
          <p:cNvSpPr/>
          <p:nvPr/>
        </p:nvSpPr>
        <p:spPr>
          <a:xfrm>
            <a:off x="23225728" y="3169433"/>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05" name="Google Shape;105;p13"/>
          <p:cNvSpPr/>
          <p:nvPr/>
        </p:nvSpPr>
        <p:spPr>
          <a:xfrm>
            <a:off x="31758469" y="2935267"/>
            <a:ext cx="751800" cy="381900"/>
          </a:xfrm>
          <a:prstGeom prst="rect">
            <a:avLst/>
          </a:prstGeom>
          <a:solidFill>
            <a:schemeClr val="lt1"/>
          </a:solidFill>
          <a:ln>
            <a:noFill/>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06" name="Google Shape;106;p13"/>
          <p:cNvSpPr/>
          <p:nvPr/>
        </p:nvSpPr>
        <p:spPr>
          <a:xfrm>
            <a:off x="24149456" y="3323433"/>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07" name="Google Shape;107;p13"/>
          <p:cNvSpPr/>
          <p:nvPr/>
        </p:nvSpPr>
        <p:spPr>
          <a:xfrm>
            <a:off x="26060409" y="3485450"/>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08" name="Google Shape;108;p13"/>
          <p:cNvSpPr/>
          <p:nvPr/>
        </p:nvSpPr>
        <p:spPr>
          <a:xfrm>
            <a:off x="25104947" y="3466083"/>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09" name="Google Shape;109;p13"/>
          <p:cNvSpPr/>
          <p:nvPr/>
        </p:nvSpPr>
        <p:spPr>
          <a:xfrm>
            <a:off x="27005166" y="3535700"/>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10" name="Google Shape;110;p13"/>
          <p:cNvSpPr/>
          <p:nvPr/>
        </p:nvSpPr>
        <p:spPr>
          <a:xfrm>
            <a:off x="27964884" y="3562000"/>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11" name="Google Shape;111;p13"/>
          <p:cNvSpPr/>
          <p:nvPr/>
        </p:nvSpPr>
        <p:spPr>
          <a:xfrm>
            <a:off x="28915209" y="3562000"/>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12" name="Google Shape;112;p13"/>
          <p:cNvSpPr/>
          <p:nvPr/>
        </p:nvSpPr>
        <p:spPr>
          <a:xfrm>
            <a:off x="29785397" y="3678892"/>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13" name="Google Shape;113;p13"/>
          <p:cNvSpPr/>
          <p:nvPr/>
        </p:nvSpPr>
        <p:spPr>
          <a:xfrm>
            <a:off x="30801159" y="3824042"/>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14" name="Google Shape;114;p13"/>
          <p:cNvSpPr/>
          <p:nvPr/>
        </p:nvSpPr>
        <p:spPr>
          <a:xfrm>
            <a:off x="31758459" y="3849342"/>
            <a:ext cx="588600" cy="3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sp>
        <p:nvSpPr>
          <p:cNvPr id="115" name="Google Shape;115;p13"/>
          <p:cNvSpPr txBox="1"/>
          <p:nvPr/>
        </p:nvSpPr>
        <p:spPr>
          <a:xfrm>
            <a:off x="12624084" y="12798017"/>
            <a:ext cx="1032900" cy="293700"/>
          </a:xfrm>
          <a:prstGeom prst="rect">
            <a:avLst/>
          </a:prstGeom>
          <a:noFill/>
          <a:ln>
            <a:noFill/>
          </a:ln>
        </p:spPr>
        <p:txBody>
          <a:bodyPr anchorCtr="0" anchor="t" bIns="66025" lIns="66025" spcFirstLastPara="1" rIns="66025" wrap="square" tIns="66025">
            <a:noAutofit/>
          </a:bodyPr>
          <a:lstStyle/>
          <a:p>
            <a:pPr indent="0" lvl="0" marL="0" rtl="0" algn="l">
              <a:spcBef>
                <a:spcPts val="0"/>
              </a:spcBef>
              <a:spcAft>
                <a:spcPts val="0"/>
              </a:spcAft>
              <a:buNone/>
            </a:pPr>
            <a:r>
              <a:rPr lang="en-US" sz="1700">
                <a:latin typeface="Cambria"/>
                <a:ea typeface="Cambria"/>
                <a:cs typeface="Cambria"/>
                <a:sym typeface="Cambria"/>
              </a:rPr>
              <a:t>Backyard</a:t>
            </a:r>
            <a:endParaRPr sz="1700">
              <a:latin typeface="Cambria"/>
              <a:ea typeface="Cambria"/>
              <a:cs typeface="Cambria"/>
              <a:sym typeface="Cambria"/>
            </a:endParaRPr>
          </a:p>
        </p:txBody>
      </p:sp>
      <p:sp>
        <p:nvSpPr>
          <p:cNvPr id="116" name="Google Shape;116;p13"/>
          <p:cNvSpPr/>
          <p:nvPr/>
        </p:nvSpPr>
        <p:spPr>
          <a:xfrm>
            <a:off x="15478125" y="16147150"/>
            <a:ext cx="830400" cy="4314900"/>
          </a:xfrm>
          <a:prstGeom prst="rect">
            <a:avLst/>
          </a:prstGeom>
          <a:solidFill>
            <a:schemeClr val="lt1"/>
          </a:solidFill>
          <a:ln cap="flat" cmpd="sng" w="28575">
            <a:solidFill>
              <a:schemeClr val="lt1"/>
            </a:solidFill>
            <a:prstDash val="solid"/>
            <a:miter lim="8000"/>
            <a:headEnd len="sm" w="sm" type="none"/>
            <a:tailEnd len="sm" w="sm" type="none"/>
          </a:ln>
        </p:spPr>
        <p:txBody>
          <a:bodyPr anchorCtr="0" anchor="ctr" bIns="66025" lIns="66025" spcFirstLastPara="1" rIns="66025" wrap="square" tIns="66025">
            <a:noAutofit/>
          </a:bodyPr>
          <a:lstStyle/>
          <a:p>
            <a:pPr indent="0" lvl="0" marL="0" rtl="0" algn="ctr">
              <a:spcBef>
                <a:spcPts val="0"/>
              </a:spcBef>
              <a:spcAft>
                <a:spcPts val="0"/>
              </a:spcAft>
              <a:buNone/>
            </a:pPr>
            <a:r>
              <a:t/>
            </a:r>
            <a:endParaRPr sz="1000">
              <a:latin typeface="Calibri"/>
              <a:ea typeface="Calibri"/>
              <a:cs typeface="Calibri"/>
              <a:sym typeface="Calibri"/>
            </a:endParaRPr>
          </a:p>
        </p:txBody>
      </p:sp>
      <p:graphicFrame>
        <p:nvGraphicFramePr>
          <p:cNvPr id="117" name="Google Shape;117;p13"/>
          <p:cNvGraphicFramePr/>
          <p:nvPr/>
        </p:nvGraphicFramePr>
        <p:xfrm>
          <a:off x="114300" y="101600"/>
          <a:ext cx="3000000" cy="3000000"/>
        </p:xfrm>
        <a:graphic>
          <a:graphicData uri="http://schemas.openxmlformats.org/drawingml/2006/table">
            <a:tbl>
              <a:tblPr>
                <a:noFill/>
                <a:tableStyleId>{08C4045A-201E-445F-A7B4-8A7825D80DB7}</a:tableStyleId>
              </a:tblPr>
              <a:tblGrid>
                <a:gridCol w="457200"/>
              </a:tblGrid>
              <a:tr h="127000">
                <a:tc>
                  <a:txBody>
                    <a:bodyPr/>
                    <a:lstStyle/>
                    <a:p>
                      <a:pPr indent="0" lvl="0" marL="0" rtl="0" algn="l">
                        <a:spcBef>
                          <a:spcPts val="0"/>
                        </a:spcBef>
                        <a:spcAft>
                          <a:spcPts val="0"/>
                        </a:spcAft>
                        <a:buNone/>
                      </a:pPr>
                      <a:r>
                        <a:t/>
                      </a:r>
                      <a:endParaRPr sz="900"/>
                    </a:p>
                  </a:txBody>
                  <a:tcPr marT="60950" marB="60950" marR="68575" marL="68575"/>
                </a:tc>
              </a:tr>
            </a:tbl>
          </a:graphicData>
        </a:graphic>
      </p:graphicFrame>
      <p:sp>
        <p:nvSpPr>
          <p:cNvPr id="118" name="Google Shape;118;p13"/>
          <p:cNvSpPr txBox="1"/>
          <p:nvPr/>
        </p:nvSpPr>
        <p:spPr>
          <a:xfrm>
            <a:off x="17380512" y="9148183"/>
            <a:ext cx="105900" cy="500700"/>
          </a:xfrm>
          <a:prstGeom prst="rect">
            <a:avLst/>
          </a:prstGeom>
          <a:solidFill>
            <a:schemeClr val="lt1"/>
          </a:solidFill>
          <a:ln>
            <a:noFill/>
          </a:ln>
        </p:spPr>
        <p:txBody>
          <a:bodyPr anchorCtr="0" anchor="t" bIns="66025" lIns="66025" spcFirstLastPara="1" rIns="66025" wrap="square" tIns="66025">
            <a:noAutofit/>
          </a:bodyPr>
          <a:lstStyle/>
          <a:p>
            <a:pPr indent="0" lvl="0" marL="0" rtl="0" algn="l">
              <a:spcBef>
                <a:spcPts val="0"/>
              </a:spcBef>
              <a:spcAft>
                <a:spcPts val="0"/>
              </a:spcAft>
              <a:buNone/>
            </a:pPr>
            <a:r>
              <a:t/>
            </a:r>
            <a:endParaRPr sz="1000">
              <a:latin typeface="Calibri"/>
              <a:ea typeface="Calibri"/>
              <a:cs typeface="Calibri"/>
              <a:sym typeface="Calibri"/>
            </a:endParaRPr>
          </a:p>
        </p:txBody>
      </p:sp>
      <p:sp>
        <p:nvSpPr>
          <p:cNvPr id="119" name="Google Shape;119;p13"/>
          <p:cNvSpPr txBox="1"/>
          <p:nvPr/>
        </p:nvSpPr>
        <p:spPr>
          <a:xfrm>
            <a:off x="16028292" y="9202817"/>
            <a:ext cx="78300" cy="500700"/>
          </a:xfrm>
          <a:prstGeom prst="rect">
            <a:avLst/>
          </a:prstGeom>
          <a:solidFill>
            <a:schemeClr val="lt1"/>
          </a:solidFill>
          <a:ln>
            <a:noFill/>
          </a:ln>
        </p:spPr>
        <p:txBody>
          <a:bodyPr anchorCtr="0" anchor="t" bIns="66025" lIns="66025" spcFirstLastPara="1" rIns="66025" wrap="square" tIns="66025">
            <a:noAutofit/>
          </a:bodyPr>
          <a:lstStyle/>
          <a:p>
            <a:pPr indent="0" lvl="0" marL="0" rtl="0" algn="l">
              <a:spcBef>
                <a:spcPts val="0"/>
              </a:spcBef>
              <a:spcAft>
                <a:spcPts val="0"/>
              </a:spcAft>
              <a:buNone/>
            </a:pPr>
            <a:r>
              <a:t/>
            </a:r>
            <a:endParaRPr sz="1000">
              <a:latin typeface="Calibri"/>
              <a:ea typeface="Calibri"/>
              <a:cs typeface="Calibri"/>
              <a:sym typeface="Calibri"/>
            </a:endParaRPr>
          </a:p>
        </p:txBody>
      </p:sp>
      <p:sp>
        <p:nvSpPr>
          <p:cNvPr id="120" name="Google Shape;120;p13"/>
          <p:cNvSpPr txBox="1"/>
          <p:nvPr/>
        </p:nvSpPr>
        <p:spPr>
          <a:xfrm>
            <a:off x="20214462" y="9263317"/>
            <a:ext cx="78300" cy="369300"/>
          </a:xfrm>
          <a:prstGeom prst="rect">
            <a:avLst/>
          </a:prstGeom>
          <a:solidFill>
            <a:schemeClr val="lt1"/>
          </a:solidFill>
          <a:ln>
            <a:noFill/>
          </a:ln>
        </p:spPr>
        <p:txBody>
          <a:bodyPr anchorCtr="0" anchor="t" bIns="66025" lIns="66025" spcFirstLastPara="1" rIns="66025" wrap="square" tIns="66025">
            <a:noAutofit/>
          </a:bodyPr>
          <a:lstStyle/>
          <a:p>
            <a:pPr indent="0" lvl="0" marL="0" rtl="0" algn="l">
              <a:spcBef>
                <a:spcPts val="0"/>
              </a:spcBef>
              <a:spcAft>
                <a:spcPts val="0"/>
              </a:spcAft>
              <a:buNone/>
            </a:pPr>
            <a:r>
              <a:t/>
            </a:r>
            <a:endParaRPr sz="1000">
              <a:latin typeface="Calibri"/>
              <a:ea typeface="Calibri"/>
              <a:cs typeface="Calibri"/>
              <a:sym typeface="Calibri"/>
            </a:endParaRPr>
          </a:p>
        </p:txBody>
      </p:sp>
      <p:pic>
        <p:nvPicPr>
          <p:cNvPr id="121" name="Google Shape;121;p13"/>
          <p:cNvPicPr preferRelativeResize="0"/>
          <p:nvPr/>
        </p:nvPicPr>
        <p:blipFill rotWithShape="1">
          <a:blip r:embed="rId4">
            <a:alphaModFix/>
          </a:blip>
          <a:srcRect b="797" l="906" r="581" t="13401"/>
          <a:stretch/>
        </p:blipFill>
        <p:spPr>
          <a:xfrm>
            <a:off x="10015425" y="10309225"/>
            <a:ext cx="8487373" cy="9562552"/>
          </a:xfrm>
          <a:prstGeom prst="rect">
            <a:avLst/>
          </a:prstGeom>
          <a:noFill/>
          <a:ln>
            <a:noFill/>
          </a:ln>
        </p:spPr>
      </p:pic>
      <p:pic>
        <p:nvPicPr>
          <p:cNvPr id="122" name="Google Shape;122;p13"/>
          <p:cNvPicPr preferRelativeResize="0"/>
          <p:nvPr/>
        </p:nvPicPr>
        <p:blipFill rotWithShape="1">
          <a:blip r:embed="rId5">
            <a:alphaModFix/>
          </a:blip>
          <a:srcRect b="487" l="943" r="776" t="10836"/>
          <a:stretch/>
        </p:blipFill>
        <p:spPr>
          <a:xfrm>
            <a:off x="10646175" y="2814175"/>
            <a:ext cx="5395426" cy="6297400"/>
          </a:xfrm>
          <a:prstGeom prst="rect">
            <a:avLst/>
          </a:prstGeom>
          <a:noFill/>
          <a:ln>
            <a:noFill/>
          </a:ln>
        </p:spPr>
      </p:pic>
      <p:pic>
        <p:nvPicPr>
          <p:cNvPr id="123" name="Google Shape;123;p13"/>
          <p:cNvPicPr preferRelativeResize="0"/>
          <p:nvPr/>
        </p:nvPicPr>
        <p:blipFill rotWithShape="1">
          <a:blip r:embed="rId6">
            <a:alphaModFix/>
          </a:blip>
          <a:srcRect b="1756" l="1120" r="599" t="10838"/>
          <a:stretch/>
        </p:blipFill>
        <p:spPr>
          <a:xfrm>
            <a:off x="16363600" y="2814175"/>
            <a:ext cx="5395426" cy="6207800"/>
          </a:xfrm>
          <a:prstGeom prst="rect">
            <a:avLst/>
          </a:prstGeom>
          <a:noFill/>
          <a:ln>
            <a:noFill/>
          </a:ln>
        </p:spPr>
      </p:pic>
      <p:sp>
        <p:nvSpPr>
          <p:cNvPr id="124" name="Google Shape;124;p13"/>
          <p:cNvSpPr/>
          <p:nvPr/>
        </p:nvSpPr>
        <p:spPr>
          <a:xfrm>
            <a:off x="462400" y="10842625"/>
            <a:ext cx="3351300" cy="7235700"/>
          </a:xfrm>
          <a:prstGeom prst="rect">
            <a:avLst/>
          </a:prstGeom>
          <a:noFill/>
          <a:ln>
            <a:noFill/>
          </a:ln>
        </p:spPr>
        <p:txBody>
          <a:bodyPr anchorCtr="0" anchor="t" bIns="33000" lIns="66025" spcFirstLastPara="1" rIns="66025" wrap="square" tIns="33000">
            <a:noAutofit/>
          </a:bodyPr>
          <a:lstStyle/>
          <a:p>
            <a:pPr indent="0" lvl="0" marL="0" marR="0" rtl="0" algn="l">
              <a:spcBef>
                <a:spcPts val="0"/>
              </a:spcBef>
              <a:spcAft>
                <a:spcPts val="0"/>
              </a:spcAft>
              <a:buNone/>
            </a:pPr>
            <a:r>
              <a:rPr b="1" i="0" lang="en-US" sz="3400" u="none" cap="none" strike="noStrike">
                <a:solidFill>
                  <a:schemeClr val="dk1"/>
                </a:solidFill>
                <a:latin typeface="Cambria"/>
                <a:ea typeface="Cambria"/>
                <a:cs typeface="Cambria"/>
                <a:sym typeface="Cambria"/>
              </a:rPr>
              <a:t>Study Area</a:t>
            </a:r>
            <a:endParaRPr sz="3400"/>
          </a:p>
          <a:p>
            <a:pPr indent="0" lvl="0" marL="0" marR="0" rtl="0" algn="l">
              <a:spcBef>
                <a:spcPts val="0"/>
              </a:spcBef>
              <a:spcAft>
                <a:spcPts val="0"/>
              </a:spcAft>
              <a:buNone/>
            </a:pPr>
            <a:r>
              <a:rPr b="0" i="0" lang="en-US" sz="2800" u="none" cap="none" strike="noStrike">
                <a:solidFill>
                  <a:schemeClr val="dk1"/>
                </a:solidFill>
                <a:latin typeface="Cambria"/>
                <a:ea typeface="Cambria"/>
                <a:cs typeface="Cambria"/>
                <a:sym typeface="Cambria"/>
              </a:rPr>
              <a:t>This study area consists of </a:t>
            </a:r>
            <a:r>
              <a:rPr lang="en-US" sz="2800">
                <a:solidFill>
                  <a:schemeClr val="dk1"/>
                </a:solidFill>
                <a:latin typeface="Cambria"/>
                <a:ea typeface="Cambria"/>
                <a:cs typeface="Cambria"/>
                <a:sym typeface="Cambria"/>
              </a:rPr>
              <a:t>8 counties in the San Francisco Bay Area: Alameda, Contra Costa, Marin, Napa, San Mateo, Santa Clara, Santa Cruz, and Sonoma </a:t>
            </a:r>
            <a:r>
              <a:rPr lang="en-US" sz="2800">
                <a:solidFill>
                  <a:schemeClr val="dk1"/>
                </a:solidFill>
                <a:latin typeface="Cambria"/>
                <a:ea typeface="Cambria"/>
                <a:cs typeface="Cambria"/>
                <a:sym typeface="Cambria"/>
              </a:rPr>
              <a:t>counties.  San Francisco County is not included in the analysis because of the lack of eucalyptus.</a:t>
            </a:r>
            <a:endParaRPr sz="2800"/>
          </a:p>
        </p:txBody>
      </p:sp>
      <p:pic>
        <p:nvPicPr>
          <p:cNvPr id="125" name="Google Shape;125;p13"/>
          <p:cNvPicPr preferRelativeResize="0"/>
          <p:nvPr/>
        </p:nvPicPr>
        <p:blipFill rotWithShape="1">
          <a:blip r:embed="rId7">
            <a:alphaModFix/>
          </a:blip>
          <a:srcRect b="4912" l="0" r="64097" t="7529"/>
          <a:stretch/>
        </p:blipFill>
        <p:spPr>
          <a:xfrm>
            <a:off x="18718775" y="13686650"/>
            <a:ext cx="4114800" cy="3789273"/>
          </a:xfrm>
          <a:prstGeom prst="rect">
            <a:avLst/>
          </a:prstGeom>
          <a:noFill/>
          <a:ln>
            <a:noFill/>
          </a:ln>
        </p:spPr>
      </p:pic>
      <p:pic>
        <p:nvPicPr>
          <p:cNvPr id="126" name="Google Shape;126;p13"/>
          <p:cNvPicPr preferRelativeResize="0"/>
          <p:nvPr/>
        </p:nvPicPr>
        <p:blipFill rotWithShape="1">
          <a:blip r:embed="rId8">
            <a:alphaModFix/>
          </a:blip>
          <a:srcRect b="0" l="0" r="0" t="0"/>
          <a:stretch/>
        </p:blipFill>
        <p:spPr>
          <a:xfrm>
            <a:off x="3774650" y="10690226"/>
            <a:ext cx="5872900" cy="7639196"/>
          </a:xfrm>
          <a:prstGeom prst="rect">
            <a:avLst/>
          </a:prstGeom>
          <a:noFill/>
          <a:ln>
            <a:noFill/>
          </a:ln>
        </p:spPr>
      </p:pic>
      <p:pic>
        <p:nvPicPr>
          <p:cNvPr id="127" name="Google Shape;127;p13"/>
          <p:cNvPicPr preferRelativeResize="0"/>
          <p:nvPr/>
        </p:nvPicPr>
        <p:blipFill rotWithShape="1">
          <a:blip r:embed="rId9">
            <a:alphaModFix/>
          </a:blip>
          <a:srcRect b="0" l="1874" r="0" t="0"/>
          <a:stretch/>
        </p:blipFill>
        <p:spPr>
          <a:xfrm>
            <a:off x="14181600" y="2890375"/>
            <a:ext cx="1860000" cy="1883100"/>
          </a:xfrm>
          <a:prstGeom prst="rect">
            <a:avLst/>
          </a:prstGeom>
          <a:noFill/>
          <a:ln>
            <a:noFill/>
          </a:ln>
        </p:spPr>
      </p:pic>
      <p:pic>
        <p:nvPicPr>
          <p:cNvPr id="128" name="Google Shape;128;p13"/>
          <p:cNvPicPr preferRelativeResize="0"/>
          <p:nvPr/>
        </p:nvPicPr>
        <p:blipFill rotWithShape="1">
          <a:blip r:embed="rId9">
            <a:alphaModFix/>
          </a:blip>
          <a:srcRect b="0" l="1874" r="0" t="1864"/>
          <a:stretch/>
        </p:blipFill>
        <p:spPr>
          <a:xfrm>
            <a:off x="19899025" y="2925425"/>
            <a:ext cx="1860000" cy="1848050"/>
          </a:xfrm>
          <a:prstGeom prst="rect">
            <a:avLst/>
          </a:prstGeom>
          <a:noFill/>
          <a:ln>
            <a:noFill/>
          </a:ln>
        </p:spPr>
      </p:pic>
      <p:pic>
        <p:nvPicPr>
          <p:cNvPr id="129" name="Google Shape;129;p13"/>
          <p:cNvPicPr preferRelativeResize="0"/>
          <p:nvPr/>
        </p:nvPicPr>
        <p:blipFill rotWithShape="1">
          <a:blip r:embed="rId10">
            <a:alphaModFix/>
          </a:blip>
          <a:srcRect b="1977" l="1393" r="1130" t="1553"/>
          <a:stretch/>
        </p:blipFill>
        <p:spPr>
          <a:xfrm>
            <a:off x="23352525" y="8880650"/>
            <a:ext cx="8914426" cy="4961050"/>
          </a:xfrm>
          <a:prstGeom prst="rect">
            <a:avLst/>
          </a:prstGeom>
          <a:noFill/>
          <a:ln>
            <a:noFill/>
          </a:ln>
        </p:spPr>
      </p:pic>
      <p:sp>
        <p:nvSpPr>
          <p:cNvPr id="130" name="Google Shape;130;p13"/>
          <p:cNvSpPr/>
          <p:nvPr/>
        </p:nvSpPr>
        <p:spPr>
          <a:xfrm>
            <a:off x="23072800" y="8236600"/>
            <a:ext cx="9274200" cy="768300"/>
          </a:xfrm>
          <a:prstGeom prst="rect">
            <a:avLst/>
          </a:prstGeom>
          <a:noFill/>
          <a:ln>
            <a:noFill/>
          </a:ln>
        </p:spPr>
        <p:txBody>
          <a:bodyPr anchorCtr="0" anchor="t" bIns="33000" lIns="66025" spcFirstLastPara="1" rIns="66025" wrap="square" tIns="33000">
            <a:noAutofit/>
          </a:bodyPr>
          <a:lstStyle/>
          <a:p>
            <a:pPr indent="0" lvl="0" marL="0" marR="0" rtl="0" algn="l">
              <a:spcBef>
                <a:spcPts val="0"/>
              </a:spcBef>
              <a:spcAft>
                <a:spcPts val="0"/>
              </a:spcAft>
              <a:buNone/>
            </a:pPr>
            <a:r>
              <a:rPr b="1" lang="en-US" sz="3400">
                <a:solidFill>
                  <a:schemeClr val="dk1"/>
                </a:solidFill>
                <a:latin typeface="Cambria"/>
                <a:ea typeface="Cambria"/>
                <a:cs typeface="Cambria"/>
                <a:sym typeface="Cambria"/>
              </a:rPr>
              <a:t>Random Forest </a:t>
            </a:r>
            <a:r>
              <a:rPr b="1" lang="en-US" sz="3400">
                <a:solidFill>
                  <a:schemeClr val="dk1"/>
                </a:solidFill>
                <a:latin typeface="Cambria"/>
                <a:ea typeface="Cambria"/>
                <a:cs typeface="Cambria"/>
                <a:sym typeface="Cambria"/>
              </a:rPr>
              <a:t>Results</a:t>
            </a:r>
            <a:endParaRPr sz="500"/>
          </a:p>
          <a:p>
            <a:pPr indent="0" lvl="0" marL="0" marR="0" rtl="0" algn="l">
              <a:spcBef>
                <a:spcPts val="0"/>
              </a:spcBef>
              <a:spcAft>
                <a:spcPts val="0"/>
              </a:spcAft>
              <a:buNone/>
            </a:pPr>
            <a:r>
              <a:t/>
            </a:r>
            <a:endParaRPr sz="2900">
              <a:latin typeface="Cambria"/>
              <a:ea typeface="Cambria"/>
              <a:cs typeface="Cambria"/>
              <a:sym typeface="Cambria"/>
            </a:endParaRPr>
          </a:p>
        </p:txBody>
      </p:sp>
      <p:pic>
        <p:nvPicPr>
          <p:cNvPr id="131" name="Google Shape;131;p13"/>
          <p:cNvPicPr preferRelativeResize="0"/>
          <p:nvPr/>
        </p:nvPicPr>
        <p:blipFill>
          <a:blip r:embed="rId11">
            <a:alphaModFix/>
          </a:blip>
          <a:stretch>
            <a:fillRect/>
          </a:stretch>
        </p:blipFill>
        <p:spPr>
          <a:xfrm>
            <a:off x="29646987" y="758712"/>
            <a:ext cx="1372925" cy="1372925"/>
          </a:xfrm>
          <a:prstGeom prst="rect">
            <a:avLst/>
          </a:prstGeom>
          <a:noFill/>
          <a:ln>
            <a:noFill/>
          </a:ln>
        </p:spPr>
      </p:pic>
      <p:sp>
        <p:nvSpPr>
          <p:cNvPr id="132" name="Google Shape;132;p13"/>
          <p:cNvSpPr txBox="1"/>
          <p:nvPr/>
        </p:nvSpPr>
        <p:spPr>
          <a:xfrm>
            <a:off x="3813800" y="18383250"/>
            <a:ext cx="56922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mbria"/>
                <a:ea typeface="Cambria"/>
                <a:cs typeface="Cambria"/>
                <a:sym typeface="Cambria"/>
              </a:rPr>
              <a:t>Figure 1: Outlines Study Area</a:t>
            </a:r>
            <a:endParaRPr sz="2800">
              <a:solidFill>
                <a:schemeClr val="dk1"/>
              </a:solidFill>
              <a:latin typeface="Cambria"/>
              <a:ea typeface="Cambria"/>
              <a:cs typeface="Cambria"/>
              <a:sym typeface="Cambria"/>
            </a:endParaRPr>
          </a:p>
        </p:txBody>
      </p:sp>
      <p:sp>
        <p:nvSpPr>
          <p:cNvPr id="133" name="Google Shape;133;p13"/>
          <p:cNvSpPr txBox="1"/>
          <p:nvPr/>
        </p:nvSpPr>
        <p:spPr>
          <a:xfrm>
            <a:off x="10595600" y="9010650"/>
            <a:ext cx="111960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mbria"/>
                <a:ea typeface="Cambria"/>
                <a:cs typeface="Cambria"/>
                <a:sym typeface="Cambria"/>
              </a:rPr>
              <a:t>Figure 2: Random Forest </a:t>
            </a:r>
            <a:r>
              <a:rPr lang="en-US" sz="2800">
                <a:solidFill>
                  <a:schemeClr val="dk1"/>
                </a:solidFill>
                <a:latin typeface="Cambria"/>
                <a:ea typeface="Cambria"/>
                <a:cs typeface="Cambria"/>
                <a:sym typeface="Cambria"/>
              </a:rPr>
              <a:t>Land Cover</a:t>
            </a:r>
            <a:r>
              <a:rPr lang="en-US" sz="2800">
                <a:solidFill>
                  <a:schemeClr val="dk1"/>
                </a:solidFill>
                <a:latin typeface="Cambria"/>
                <a:ea typeface="Cambria"/>
                <a:cs typeface="Cambria"/>
                <a:sym typeface="Cambria"/>
              </a:rPr>
              <a:t> Classification with 10 trees (left) and with 100 trees (right)</a:t>
            </a:r>
            <a:endParaRPr sz="2800">
              <a:solidFill>
                <a:schemeClr val="dk1"/>
              </a:solidFill>
              <a:latin typeface="Cambria"/>
              <a:ea typeface="Cambria"/>
              <a:cs typeface="Cambria"/>
              <a:sym typeface="Cambria"/>
            </a:endParaRPr>
          </a:p>
        </p:txBody>
      </p:sp>
      <p:sp>
        <p:nvSpPr>
          <p:cNvPr id="134" name="Google Shape;134;p13"/>
          <p:cNvSpPr txBox="1"/>
          <p:nvPr/>
        </p:nvSpPr>
        <p:spPr>
          <a:xfrm>
            <a:off x="9865150" y="20059650"/>
            <a:ext cx="87126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mbria"/>
                <a:ea typeface="Cambria"/>
                <a:cs typeface="Cambria"/>
                <a:sym typeface="Cambria"/>
              </a:rPr>
              <a:t>Figure 3: MaxEnt Eucalyptus Suitability Map</a:t>
            </a:r>
            <a:endParaRPr sz="2800">
              <a:solidFill>
                <a:schemeClr val="dk1"/>
              </a:solidFill>
              <a:latin typeface="Cambria"/>
              <a:ea typeface="Cambria"/>
              <a:cs typeface="Cambria"/>
              <a:sym typeface="Cambria"/>
            </a:endParaRPr>
          </a:p>
        </p:txBody>
      </p:sp>
      <p:pic>
        <p:nvPicPr>
          <p:cNvPr id="135" name="Google Shape;135;p13"/>
          <p:cNvPicPr preferRelativeResize="0"/>
          <p:nvPr/>
        </p:nvPicPr>
        <p:blipFill>
          <a:blip r:embed="rId12">
            <a:alphaModFix/>
          </a:blip>
          <a:stretch>
            <a:fillRect/>
          </a:stretch>
        </p:blipFill>
        <p:spPr>
          <a:xfrm>
            <a:off x="18719150" y="9901763"/>
            <a:ext cx="4114800" cy="3810000"/>
          </a:xfrm>
          <a:prstGeom prst="rect">
            <a:avLst/>
          </a:prstGeom>
          <a:noFill/>
          <a:ln>
            <a:noFill/>
          </a:ln>
        </p:spPr>
      </p:pic>
      <p:pic>
        <p:nvPicPr>
          <p:cNvPr id="136" name="Google Shape;136;p13"/>
          <p:cNvPicPr preferRelativeResize="0"/>
          <p:nvPr/>
        </p:nvPicPr>
        <p:blipFill>
          <a:blip r:embed="rId13">
            <a:alphaModFix/>
          </a:blip>
          <a:stretch>
            <a:fillRect/>
          </a:stretch>
        </p:blipFill>
        <p:spPr>
          <a:xfrm>
            <a:off x="19271600" y="9901763"/>
            <a:ext cx="3562350" cy="3752850"/>
          </a:xfrm>
          <a:prstGeom prst="rect">
            <a:avLst/>
          </a:prstGeom>
          <a:noFill/>
          <a:ln>
            <a:noFill/>
          </a:ln>
        </p:spPr>
      </p:pic>
      <p:pic>
        <p:nvPicPr>
          <p:cNvPr id="137" name="Google Shape;137;p13"/>
          <p:cNvPicPr preferRelativeResize="0"/>
          <p:nvPr/>
        </p:nvPicPr>
        <p:blipFill rotWithShape="1">
          <a:blip r:embed="rId14">
            <a:alphaModFix/>
          </a:blip>
          <a:srcRect b="6337" l="0" r="47745" t="11782"/>
          <a:stretch/>
        </p:blipFill>
        <p:spPr>
          <a:xfrm>
            <a:off x="18722950" y="17507950"/>
            <a:ext cx="4114800" cy="1494703"/>
          </a:xfrm>
          <a:prstGeom prst="rect">
            <a:avLst/>
          </a:prstGeom>
          <a:noFill/>
          <a:ln>
            <a:noFill/>
          </a:ln>
        </p:spPr>
      </p:pic>
      <p:sp>
        <p:nvSpPr>
          <p:cNvPr id="138" name="Google Shape;138;p13"/>
          <p:cNvSpPr txBox="1"/>
          <p:nvPr/>
        </p:nvSpPr>
        <p:spPr>
          <a:xfrm>
            <a:off x="18828725" y="18958475"/>
            <a:ext cx="41148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mbria"/>
                <a:ea typeface="Cambria"/>
                <a:cs typeface="Cambria"/>
                <a:sym typeface="Cambria"/>
              </a:rPr>
              <a:t>Figure 4: Responses of variables used in MaxEnt.  From top to bottom: Distance to Built, SAVI, Elevation, Precipitation, Soil Type</a:t>
            </a:r>
            <a:endParaRPr sz="2800">
              <a:solidFill>
                <a:schemeClr val="dk1"/>
              </a:solidFill>
              <a:latin typeface="Cambria"/>
              <a:ea typeface="Cambria"/>
              <a:cs typeface="Cambria"/>
              <a:sym typeface="Cambria"/>
            </a:endParaRPr>
          </a:p>
        </p:txBody>
      </p:sp>
      <p:pic>
        <p:nvPicPr>
          <p:cNvPr id="139" name="Google Shape;139;p13"/>
          <p:cNvPicPr preferRelativeResize="0"/>
          <p:nvPr/>
        </p:nvPicPr>
        <p:blipFill>
          <a:blip r:embed="rId15">
            <a:alphaModFix/>
          </a:blip>
          <a:stretch>
            <a:fillRect/>
          </a:stretch>
        </p:blipFill>
        <p:spPr>
          <a:xfrm>
            <a:off x="24872051" y="497675"/>
            <a:ext cx="3071826" cy="2047391"/>
          </a:xfrm>
          <a:prstGeom prst="rect">
            <a:avLst/>
          </a:prstGeom>
          <a:noFill/>
          <a:ln>
            <a:noFill/>
          </a:ln>
        </p:spPr>
      </p:pic>
      <p:graphicFrame>
        <p:nvGraphicFramePr>
          <p:cNvPr id="140" name="Google Shape;140;p13"/>
          <p:cNvGraphicFramePr/>
          <p:nvPr/>
        </p:nvGraphicFramePr>
        <p:xfrm>
          <a:off x="23072800" y="2814163"/>
          <a:ext cx="3000000" cy="3000000"/>
        </p:xfrm>
        <a:graphic>
          <a:graphicData uri="http://schemas.openxmlformats.org/drawingml/2006/table">
            <a:tbl>
              <a:tblPr>
                <a:noFill/>
                <a:tableStyleId>{CCEE8F8E-12E2-4CA9-B8CD-F50842109F54}</a:tableStyleId>
              </a:tblPr>
              <a:tblGrid>
                <a:gridCol w="3097675"/>
                <a:gridCol w="3476500"/>
                <a:gridCol w="2861650"/>
              </a:tblGrid>
              <a:tr h="601425">
                <a:tc>
                  <a:txBody>
                    <a:bodyPr/>
                    <a:lstStyle/>
                    <a:p>
                      <a:pPr indent="0" lvl="0" marL="0" rtl="0" algn="l">
                        <a:spcBef>
                          <a:spcPts val="0"/>
                        </a:spcBef>
                        <a:spcAft>
                          <a:spcPts val="0"/>
                        </a:spcAft>
                        <a:buNone/>
                      </a:pPr>
                      <a:r>
                        <a:rPr lang="en-US" sz="2800">
                          <a:latin typeface="Cambria"/>
                          <a:ea typeface="Cambria"/>
                          <a:cs typeface="Cambria"/>
                          <a:sym typeface="Cambria"/>
                        </a:rPr>
                        <a:t>Variable</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Random Forest</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MaxEnt</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425">
                <a:tc>
                  <a:txBody>
                    <a:bodyPr/>
                    <a:lstStyle/>
                    <a:p>
                      <a:pPr indent="0" lvl="0" marL="0" rtl="0" algn="l">
                        <a:spcBef>
                          <a:spcPts val="0"/>
                        </a:spcBef>
                        <a:spcAft>
                          <a:spcPts val="0"/>
                        </a:spcAft>
                        <a:buNone/>
                      </a:pPr>
                      <a:r>
                        <a:rPr lang="en-US" sz="2800">
                          <a:latin typeface="Cambria"/>
                          <a:ea typeface="Cambria"/>
                          <a:cs typeface="Cambria"/>
                          <a:sym typeface="Cambria"/>
                        </a:rPr>
                        <a:t>Elevation</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425">
                <a:tc>
                  <a:txBody>
                    <a:bodyPr/>
                    <a:lstStyle/>
                    <a:p>
                      <a:pPr indent="0" lvl="0" marL="0" rtl="0" algn="l">
                        <a:spcBef>
                          <a:spcPts val="0"/>
                        </a:spcBef>
                        <a:spcAft>
                          <a:spcPts val="0"/>
                        </a:spcAft>
                        <a:buNone/>
                      </a:pPr>
                      <a:r>
                        <a:rPr lang="en-US" sz="2800">
                          <a:latin typeface="Cambria"/>
                          <a:ea typeface="Cambria"/>
                          <a:cs typeface="Cambria"/>
                          <a:sym typeface="Cambria"/>
                        </a:rPr>
                        <a:t>Distance to </a:t>
                      </a:r>
                      <a:r>
                        <a:rPr lang="en-US" sz="2800">
                          <a:latin typeface="Cambria"/>
                          <a:ea typeface="Cambria"/>
                          <a:cs typeface="Cambria"/>
                          <a:sym typeface="Cambria"/>
                        </a:rPr>
                        <a:t>Built</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425">
                <a:tc>
                  <a:txBody>
                    <a:bodyPr/>
                    <a:lstStyle/>
                    <a:p>
                      <a:pPr indent="0" lvl="0" marL="0" rtl="0" algn="l">
                        <a:spcBef>
                          <a:spcPts val="0"/>
                        </a:spcBef>
                        <a:spcAft>
                          <a:spcPts val="0"/>
                        </a:spcAft>
                        <a:buNone/>
                      </a:pPr>
                      <a:r>
                        <a:rPr lang="en-US" sz="2800">
                          <a:latin typeface="Cambria"/>
                          <a:ea typeface="Cambria"/>
                          <a:cs typeface="Cambria"/>
                          <a:sym typeface="Cambria"/>
                        </a:rPr>
                        <a:t>Spectral Bands</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425">
                <a:tc>
                  <a:txBody>
                    <a:bodyPr/>
                    <a:lstStyle/>
                    <a:p>
                      <a:pPr indent="0" lvl="0" marL="0" rtl="0" algn="l">
                        <a:spcBef>
                          <a:spcPts val="0"/>
                        </a:spcBef>
                        <a:spcAft>
                          <a:spcPts val="0"/>
                        </a:spcAft>
                        <a:buNone/>
                      </a:pPr>
                      <a:r>
                        <a:rPr lang="en-US" sz="2800">
                          <a:latin typeface="Cambria"/>
                          <a:ea typeface="Cambria"/>
                          <a:cs typeface="Cambria"/>
                          <a:sym typeface="Cambria"/>
                        </a:rPr>
                        <a:t>SAVI</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425">
                <a:tc>
                  <a:txBody>
                    <a:bodyPr/>
                    <a:lstStyle/>
                    <a:p>
                      <a:pPr indent="0" lvl="0" marL="0" rtl="0" algn="l">
                        <a:spcBef>
                          <a:spcPts val="0"/>
                        </a:spcBef>
                        <a:spcAft>
                          <a:spcPts val="0"/>
                        </a:spcAft>
                        <a:buNone/>
                      </a:pPr>
                      <a:r>
                        <a:rPr lang="en-US" sz="2800">
                          <a:latin typeface="Cambria"/>
                          <a:ea typeface="Cambria"/>
                          <a:cs typeface="Cambria"/>
                          <a:sym typeface="Cambria"/>
                        </a:rPr>
                        <a:t>Soil Type</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425">
                <a:tc>
                  <a:txBody>
                    <a:bodyPr/>
                    <a:lstStyle/>
                    <a:p>
                      <a:pPr indent="0" lvl="0" marL="0" rtl="0" algn="l">
                        <a:spcBef>
                          <a:spcPts val="0"/>
                        </a:spcBef>
                        <a:spcAft>
                          <a:spcPts val="0"/>
                        </a:spcAft>
                        <a:buNone/>
                      </a:pPr>
                      <a:r>
                        <a:rPr lang="en-US" sz="2800">
                          <a:latin typeface="Cambria"/>
                          <a:ea typeface="Cambria"/>
                          <a:cs typeface="Cambria"/>
                          <a:sym typeface="Cambria"/>
                        </a:rPr>
                        <a:t>Precipitation</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425">
                <a:tc>
                  <a:txBody>
                    <a:bodyPr/>
                    <a:lstStyle/>
                    <a:p>
                      <a:pPr indent="0" lvl="0" marL="0" rtl="0" algn="l">
                        <a:spcBef>
                          <a:spcPts val="0"/>
                        </a:spcBef>
                        <a:spcAft>
                          <a:spcPts val="0"/>
                        </a:spcAft>
                        <a:buNone/>
                      </a:pPr>
                      <a:r>
                        <a:rPr lang="en-US" sz="2800">
                          <a:latin typeface="Cambria"/>
                          <a:ea typeface="Cambria"/>
                          <a:cs typeface="Cambria"/>
                          <a:sym typeface="Cambria"/>
                        </a:rPr>
                        <a:t>Land Cover</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800">
                          <a:latin typeface="Cambria"/>
                          <a:ea typeface="Cambria"/>
                          <a:cs typeface="Cambria"/>
                          <a:sym typeface="Cambria"/>
                        </a:rPr>
                        <a:t>X</a:t>
                      </a:r>
                      <a:endParaRPr sz="2800">
                        <a:latin typeface="Cambria"/>
                        <a:ea typeface="Cambria"/>
                        <a:cs typeface="Cambria"/>
                        <a:sym typeface="Cambr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1" name="Google Shape;141;p13"/>
          <p:cNvSpPr txBox="1"/>
          <p:nvPr/>
        </p:nvSpPr>
        <p:spPr>
          <a:xfrm>
            <a:off x="23011400" y="7791450"/>
            <a:ext cx="96006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mbria"/>
                <a:ea typeface="Cambria"/>
                <a:cs typeface="Cambria"/>
                <a:sym typeface="Cambria"/>
              </a:rPr>
              <a:t>Table 1</a:t>
            </a:r>
            <a:r>
              <a:rPr lang="en-US" sz="2800">
                <a:solidFill>
                  <a:schemeClr val="dk1"/>
                </a:solidFill>
                <a:latin typeface="Cambria"/>
                <a:ea typeface="Cambria"/>
                <a:cs typeface="Cambria"/>
                <a:sym typeface="Cambria"/>
              </a:rPr>
              <a:t>: </a:t>
            </a:r>
            <a:r>
              <a:rPr lang="en-US" sz="2800">
                <a:solidFill>
                  <a:schemeClr val="dk1"/>
                </a:solidFill>
                <a:latin typeface="Cambria"/>
                <a:ea typeface="Cambria"/>
                <a:cs typeface="Cambria"/>
                <a:sym typeface="Cambria"/>
              </a:rPr>
              <a:t>Variables Used in Analysis</a:t>
            </a:r>
            <a:endParaRPr sz="2800">
              <a:solidFill>
                <a:schemeClr val="dk1"/>
              </a:solidFill>
              <a:latin typeface="Cambria"/>
              <a:ea typeface="Cambria"/>
              <a:cs typeface="Cambria"/>
              <a:sym typeface="Cambria"/>
            </a:endParaRPr>
          </a:p>
        </p:txBody>
      </p:sp>
      <p:sp>
        <p:nvSpPr>
          <p:cNvPr id="142" name="Google Shape;142;p13"/>
          <p:cNvSpPr txBox="1"/>
          <p:nvPr/>
        </p:nvSpPr>
        <p:spPr>
          <a:xfrm>
            <a:off x="23038525" y="13811250"/>
            <a:ext cx="94359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mbria"/>
                <a:ea typeface="Cambria"/>
                <a:cs typeface="Cambria"/>
                <a:sym typeface="Cambria"/>
              </a:rPr>
              <a:t>Figure 5: Random Forest Importance Values by Band</a:t>
            </a:r>
            <a:endParaRPr sz="2800">
              <a:solidFill>
                <a:schemeClr val="dk1"/>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